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userDrawn="1">
          <p15:clr>
            <a:srgbClr val="A4A3A4"/>
          </p15:clr>
        </p15:guide>
        <p15:guide id="2" pos="21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57EA"/>
    <a:srgbClr val="84F5FB"/>
    <a:srgbClr val="FB83FB"/>
    <a:srgbClr val="7F44A7"/>
    <a:srgbClr val="199E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0"/>
        <p:guide pos="213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12000" b="0" i="0">
                <a:solidFill>
                  <a:schemeClr val="bg1"/>
                </a:solidFill>
                <a:latin typeface="IBM 3270"/>
                <a:cs typeface="IBM 3270"/>
              </a:defRPr>
            </a:lvl1pPr>
          </a:lstStyle>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sz="3300" b="0" i="0">
                <a:solidFill>
                  <a:schemeClr val="bg1"/>
                </a:solidFill>
                <a:latin typeface="IBM 3270"/>
                <a:cs typeface="IBM 3270"/>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0" b="0" i="0">
                <a:solidFill>
                  <a:schemeClr val="bg1"/>
                </a:solidFill>
                <a:latin typeface="IBM 3270"/>
                <a:cs typeface="IBM 3270"/>
              </a:defRPr>
            </a:lvl1pPr>
          </a:lstStyle>
          <a:p/>
        </p:txBody>
      </p:sp>
      <p:sp>
        <p:nvSpPr>
          <p:cNvPr id="3" name="Holder 3"/>
          <p:cNvSpPr>
            <a:spLocks noGrp="1"/>
          </p:cNvSpPr>
          <p:nvPr>
            <p:ph type="body" idx="1"/>
          </p:nvPr>
        </p:nvSpPr>
        <p:spPr/>
        <p:txBody>
          <a:bodyPr lIns="0" tIns="0" rIns="0" bIns="0"/>
          <a:lstStyle>
            <a:lvl1pPr>
              <a:defRPr sz="3300" b="0" i="0">
                <a:solidFill>
                  <a:schemeClr val="bg1"/>
                </a:solidFill>
                <a:latin typeface="IBM 3270"/>
                <a:cs typeface="IBM 3270"/>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0" b="0" i="0">
                <a:solidFill>
                  <a:schemeClr val="bg1"/>
                </a:solidFill>
                <a:latin typeface="IBM 3270"/>
                <a:cs typeface="IBM 3270"/>
              </a:defRPr>
            </a:lvl1pPr>
          </a:lstStyle>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showMasterSp="0">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1"/>
            <a:ext cx="18288000" cy="10287000"/>
          </a:xfrm>
          <a:prstGeom prst="rect">
            <a:avLst/>
          </a:prstGeom>
        </p:spPr>
      </p:pic>
      <p:sp>
        <p:nvSpPr>
          <p:cNvPr id="17" name="bg object 17"/>
          <p:cNvSpPr/>
          <p:nvPr/>
        </p:nvSpPr>
        <p:spPr>
          <a:xfrm>
            <a:off x="1431367" y="1074247"/>
            <a:ext cx="15423515" cy="8136890"/>
          </a:xfrm>
          <a:custGeom>
            <a:avLst/>
            <a:gdLst/>
            <a:ahLst/>
            <a:cxnLst/>
            <a:rect l="l" t="t" r="r" b="b"/>
            <a:pathLst>
              <a:path w="15423515" h="8136890">
                <a:moveTo>
                  <a:pt x="7711936" y="8136609"/>
                </a:moveTo>
                <a:lnTo>
                  <a:pt x="0" y="8136609"/>
                </a:lnTo>
                <a:lnTo>
                  <a:pt x="0" y="0"/>
                </a:lnTo>
                <a:lnTo>
                  <a:pt x="15423097" y="0"/>
                </a:lnTo>
                <a:lnTo>
                  <a:pt x="15423097" y="8136609"/>
                </a:lnTo>
                <a:lnTo>
                  <a:pt x="7711936" y="8136609"/>
                </a:lnTo>
                <a:close/>
              </a:path>
            </a:pathLst>
          </a:custGeom>
          <a:ln w="18719">
            <a:solidFill>
              <a:srgbClr val="FFFFFF"/>
            </a:solidFill>
          </a:ln>
        </p:spPr>
        <p:txBody>
          <a:bodyPr wrap="square" lIns="0" tIns="0" rIns="0" bIns="0" rtlCol="0"/>
          <a:lstStyle/>
          <a:p/>
        </p:txBody>
      </p:sp>
      <p:sp>
        <p:nvSpPr>
          <p:cNvPr id="18" name="bg object 18"/>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p:txBody>
      </p:sp>
      <p:sp>
        <p:nvSpPr>
          <p:cNvPr id="19" name="bg object 19"/>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p:txBody>
      </p:sp>
      <p:sp>
        <p:nvSpPr>
          <p:cNvPr id="20" name="bg object 20"/>
          <p:cNvSpPr/>
          <p:nvPr/>
        </p:nvSpPr>
        <p:spPr>
          <a:xfrm>
            <a:off x="15250274" y="1411173"/>
            <a:ext cx="338455" cy="20320"/>
          </a:xfrm>
          <a:custGeom>
            <a:avLst/>
            <a:gdLst/>
            <a:ahLst/>
            <a:cxnLst/>
            <a:rect l="l" t="t" r="r" b="b"/>
            <a:pathLst>
              <a:path w="338455" h="20319">
                <a:moveTo>
                  <a:pt x="338455" y="1524"/>
                </a:moveTo>
                <a:lnTo>
                  <a:pt x="0" y="0"/>
                </a:lnTo>
                <a:lnTo>
                  <a:pt x="0" y="18719"/>
                </a:lnTo>
                <a:lnTo>
                  <a:pt x="338328" y="20243"/>
                </a:lnTo>
                <a:lnTo>
                  <a:pt x="338455" y="1524"/>
                </a:lnTo>
                <a:close/>
              </a:path>
            </a:pathLst>
          </a:custGeom>
          <a:solidFill>
            <a:srgbClr val="FFFFFF"/>
          </a:solidFill>
        </p:spPr>
        <p:txBody>
          <a:bodyPr wrap="square" lIns="0" tIns="0" rIns="0" bIns="0" rtlCol="0"/>
          <a:lstStyle/>
          <a:p/>
        </p:txBody>
      </p:sp>
      <p:sp>
        <p:nvSpPr>
          <p:cNvPr id="21" name="bg object 21"/>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p:txBody>
      </p:sp>
      <p:sp>
        <p:nvSpPr>
          <p:cNvPr id="2" name="Holder 2"/>
          <p:cNvSpPr>
            <a:spLocks noGrp="1"/>
          </p:cNvSpPr>
          <p:nvPr>
            <p:ph type="title"/>
          </p:nvPr>
        </p:nvSpPr>
        <p:spPr/>
        <p:txBody>
          <a:bodyPr lIns="0" tIns="0" rIns="0" bIns="0"/>
          <a:lstStyle>
            <a:lvl1pPr>
              <a:defRPr sz="12000" b="0" i="0">
                <a:solidFill>
                  <a:schemeClr val="bg1"/>
                </a:solidFill>
                <a:latin typeface="IBM 3270"/>
                <a:cs typeface="IBM 3270"/>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1.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6" cstate="print"/>
          <a:stretch>
            <a:fillRect/>
          </a:stretch>
        </p:blipFill>
        <p:spPr>
          <a:xfrm>
            <a:off x="0" y="-1"/>
            <a:ext cx="18288000" cy="10287000"/>
          </a:xfrm>
          <a:prstGeom prst="rect">
            <a:avLst/>
          </a:prstGeom>
        </p:spPr>
      </p:pic>
      <p:sp>
        <p:nvSpPr>
          <p:cNvPr id="2" name="Holder 2"/>
          <p:cNvSpPr>
            <a:spLocks noGrp="1"/>
          </p:cNvSpPr>
          <p:nvPr>
            <p:ph type="title"/>
          </p:nvPr>
        </p:nvSpPr>
        <p:spPr>
          <a:xfrm>
            <a:off x="6250584" y="1607845"/>
            <a:ext cx="5799531" cy="1854835"/>
          </a:xfrm>
          <a:prstGeom prst="rect">
            <a:avLst/>
          </a:prstGeom>
        </p:spPr>
        <p:txBody>
          <a:bodyPr wrap="square" lIns="0" tIns="0" rIns="0" bIns="0">
            <a:spAutoFit/>
          </a:bodyPr>
          <a:lstStyle>
            <a:lvl1pPr>
              <a:defRPr sz="12000" b="0" i="0">
                <a:solidFill>
                  <a:schemeClr val="bg1"/>
                </a:solidFill>
                <a:latin typeface="IBM 3270"/>
                <a:cs typeface="IBM 3270"/>
              </a:defRPr>
            </a:lvl1pPr>
          </a:lstStyle>
          <a:p/>
        </p:txBody>
      </p:sp>
      <p:sp>
        <p:nvSpPr>
          <p:cNvPr id="3" name="Holder 3"/>
          <p:cNvSpPr>
            <a:spLocks noGrp="1"/>
          </p:cNvSpPr>
          <p:nvPr>
            <p:ph type="body" idx="1"/>
          </p:nvPr>
        </p:nvSpPr>
        <p:spPr>
          <a:xfrm>
            <a:off x="8588082" y="2358987"/>
            <a:ext cx="7720330" cy="4052570"/>
          </a:xfrm>
          <a:prstGeom prst="rect">
            <a:avLst/>
          </a:prstGeom>
        </p:spPr>
        <p:txBody>
          <a:bodyPr wrap="square" lIns="0" tIns="0" rIns="0" bIns="0">
            <a:spAutoFit/>
          </a:bodyPr>
          <a:lstStyle>
            <a:lvl1pPr>
              <a:defRPr sz="3300" b="0" i="0">
                <a:solidFill>
                  <a:schemeClr val="bg1"/>
                </a:solidFill>
                <a:latin typeface="IBM 3270"/>
                <a:cs typeface="IBM 3270"/>
              </a:defRPr>
            </a:lvl1pPr>
          </a:lstStyle>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jpe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8.jpe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image" Target="../media/image19.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jpeg"/></Relationships>
</file>

<file path=ppt/slides/_rels/slide8.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4" Type="http://schemas.openxmlformats.org/officeDocument/2006/relationships/slideLayout" Target="../slideLayouts/slideLayout2.xml"/><Relationship Id="rId13" Type="http://schemas.openxmlformats.org/officeDocument/2006/relationships/image" Target="../media/image43.png"/><Relationship Id="rId12" Type="http://schemas.openxmlformats.org/officeDocument/2006/relationships/image" Target="../media/image42.png"/><Relationship Id="rId11" Type="http://schemas.openxmlformats.org/officeDocument/2006/relationships/image" Target="../media/image41.png"/><Relationship Id="rId10" Type="http://schemas.openxmlformats.org/officeDocument/2006/relationships/image" Target="../media/image40.png"/><Relationship Id="rId1"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355052" y="2069407"/>
            <a:ext cx="7536815" cy="3365500"/>
          </a:xfrm>
          <a:prstGeom prst="rect">
            <a:avLst/>
          </a:prstGeom>
        </p:spPr>
        <p:txBody>
          <a:bodyPr vert="horz" wrap="square" lIns="0" tIns="12065" rIns="0" bIns="0" rtlCol="0">
            <a:spAutoFit/>
          </a:bodyPr>
          <a:lstStyle/>
          <a:p>
            <a:pPr marL="12700" marR="5080">
              <a:lnSpc>
                <a:spcPct val="100000"/>
              </a:lnSpc>
              <a:spcBef>
                <a:spcPts val="95"/>
              </a:spcBef>
            </a:pPr>
            <a:r>
              <a:rPr sz="5450" dirty="0">
                <a:solidFill>
                  <a:srgbClr val="FB83FB"/>
                </a:solidFill>
                <a:latin typeface="IBM 3270"/>
                <a:cs typeface="IBM 3270"/>
              </a:rPr>
              <a:t>Enhancing</a:t>
            </a:r>
            <a:r>
              <a:rPr sz="5450" spc="-30" dirty="0">
                <a:solidFill>
                  <a:srgbClr val="FB83FB"/>
                </a:solidFill>
                <a:latin typeface="IBM 3270"/>
                <a:cs typeface="IBM 3270"/>
              </a:rPr>
              <a:t> </a:t>
            </a:r>
            <a:r>
              <a:rPr sz="5450" spc="-10" dirty="0">
                <a:solidFill>
                  <a:srgbClr val="FB83FB"/>
                </a:solidFill>
                <a:latin typeface="IBM 3270"/>
                <a:cs typeface="IBM 3270"/>
              </a:rPr>
              <a:t>Digit </a:t>
            </a:r>
            <a:r>
              <a:rPr sz="5450" dirty="0">
                <a:solidFill>
                  <a:srgbClr val="FB83FB"/>
                </a:solidFill>
                <a:latin typeface="IBM 3270"/>
                <a:cs typeface="IBM 3270"/>
              </a:rPr>
              <a:t>Recognition</a:t>
            </a:r>
            <a:r>
              <a:rPr sz="5450" spc="-50" dirty="0">
                <a:solidFill>
                  <a:srgbClr val="FB83FB"/>
                </a:solidFill>
                <a:latin typeface="IBM 3270"/>
                <a:cs typeface="IBM 3270"/>
              </a:rPr>
              <a:t> </a:t>
            </a:r>
            <a:r>
              <a:rPr sz="5450" spc="-10" dirty="0">
                <a:solidFill>
                  <a:srgbClr val="FB83FB"/>
                </a:solidFill>
                <a:latin typeface="IBM 3270"/>
                <a:cs typeface="IBM 3270"/>
              </a:rPr>
              <a:t>Through Generative </a:t>
            </a:r>
            <a:r>
              <a:rPr sz="5450" dirty="0">
                <a:solidFill>
                  <a:srgbClr val="FB83FB"/>
                </a:solidFill>
                <a:latin typeface="IBM 3270"/>
                <a:cs typeface="IBM 3270"/>
              </a:rPr>
              <a:t>Adversarial</a:t>
            </a:r>
            <a:r>
              <a:rPr sz="5450" spc="-50" dirty="0">
                <a:solidFill>
                  <a:srgbClr val="FB83FB"/>
                </a:solidFill>
                <a:latin typeface="IBM 3270"/>
                <a:cs typeface="IBM 3270"/>
              </a:rPr>
              <a:t> </a:t>
            </a:r>
            <a:r>
              <a:rPr sz="5450" spc="-10" dirty="0">
                <a:solidFill>
                  <a:srgbClr val="FB83FB"/>
                </a:solidFill>
                <a:latin typeface="IBM 3270"/>
                <a:cs typeface="IBM 3270"/>
              </a:rPr>
              <a:t>Networks</a:t>
            </a:r>
            <a:endParaRPr sz="5450" spc="-10" dirty="0">
              <a:solidFill>
                <a:srgbClr val="FB83FB"/>
              </a:solidFill>
              <a:latin typeface="IBM 3270"/>
              <a:cs typeface="IBM 3270"/>
            </a:endParaRPr>
          </a:p>
        </p:txBody>
      </p:sp>
      <p:sp>
        <p:nvSpPr>
          <p:cNvPr id="3" name="object 3"/>
          <p:cNvSpPr txBox="1">
            <a:spLocks noGrp="1"/>
          </p:cNvSpPr>
          <p:nvPr>
            <p:ph type="title"/>
          </p:nvPr>
        </p:nvSpPr>
        <p:spPr>
          <a:xfrm>
            <a:off x="15578328" y="2467794"/>
            <a:ext cx="993775" cy="1488440"/>
          </a:xfrm>
          <a:prstGeom prst="rect">
            <a:avLst/>
          </a:prstGeom>
        </p:spPr>
        <p:txBody>
          <a:bodyPr vert="horz" wrap="square" lIns="0" tIns="12065" rIns="0" bIns="0" rtlCol="0">
            <a:spAutoFit/>
          </a:bodyPr>
          <a:lstStyle/>
          <a:p>
            <a:pPr marL="12700">
              <a:lnSpc>
                <a:spcPct val="100000"/>
              </a:lnSpc>
              <a:spcBef>
                <a:spcPts val="95"/>
              </a:spcBef>
            </a:pPr>
            <a:r>
              <a:rPr sz="9600" spc="-50" dirty="0">
                <a:solidFill>
                  <a:srgbClr val="00FFFF"/>
                </a:solidFill>
                <a:latin typeface="Noto Sans Math"/>
                <a:cs typeface="Noto Sans Math"/>
              </a:rPr>
              <a:t>⥫</a:t>
            </a:r>
            <a:endParaRPr sz="9600">
              <a:latin typeface="Noto Sans Math"/>
              <a:cs typeface="Noto Sans Math"/>
            </a:endParaRPr>
          </a:p>
        </p:txBody>
      </p:sp>
      <p:grpSp>
        <p:nvGrpSpPr>
          <p:cNvPr id="4" name="object 4"/>
          <p:cNvGrpSpPr/>
          <p:nvPr/>
        </p:nvGrpSpPr>
        <p:grpSpPr>
          <a:xfrm>
            <a:off x="1179598" y="5143506"/>
            <a:ext cx="4429760" cy="3396615"/>
            <a:chOff x="1179598" y="5143506"/>
            <a:chExt cx="4429760" cy="3396615"/>
          </a:xfrm>
        </p:grpSpPr>
        <p:sp>
          <p:nvSpPr>
            <p:cNvPr id="5" name="object 5"/>
            <p:cNvSpPr/>
            <p:nvPr/>
          </p:nvSpPr>
          <p:spPr>
            <a:xfrm>
              <a:off x="1188953" y="5152860"/>
              <a:ext cx="4408170" cy="3377565"/>
            </a:xfrm>
            <a:custGeom>
              <a:avLst/>
              <a:gdLst/>
              <a:ahLst/>
              <a:cxnLst/>
              <a:rect l="l" t="t" r="r" b="b"/>
              <a:pathLst>
                <a:path w="4408170" h="3377565">
                  <a:moveTo>
                    <a:pt x="4407733" y="0"/>
                  </a:moveTo>
                  <a:lnTo>
                    <a:pt x="0" y="0"/>
                  </a:lnTo>
                  <a:lnTo>
                    <a:pt x="0" y="3377399"/>
                  </a:lnTo>
                  <a:lnTo>
                    <a:pt x="2203864" y="3377399"/>
                  </a:lnTo>
                  <a:lnTo>
                    <a:pt x="4407733" y="3377399"/>
                  </a:lnTo>
                  <a:lnTo>
                    <a:pt x="4407733" y="0"/>
                  </a:lnTo>
                  <a:close/>
                </a:path>
              </a:pathLst>
            </a:custGeom>
            <a:solidFill>
              <a:srgbClr val="2F3B42"/>
            </a:solidFill>
          </p:spPr>
          <p:txBody>
            <a:bodyPr wrap="square" lIns="0" tIns="0" rIns="0" bIns="0" rtlCol="0"/>
            <a:lstStyle/>
            <a:p/>
          </p:txBody>
        </p:sp>
        <p:sp>
          <p:nvSpPr>
            <p:cNvPr id="6" name="object 6"/>
            <p:cNvSpPr/>
            <p:nvPr/>
          </p:nvSpPr>
          <p:spPr>
            <a:xfrm>
              <a:off x="1188957" y="5152865"/>
              <a:ext cx="4408170" cy="3377565"/>
            </a:xfrm>
            <a:custGeom>
              <a:avLst/>
              <a:gdLst/>
              <a:ahLst/>
              <a:cxnLst/>
              <a:rect l="l" t="t" r="r" b="b"/>
              <a:pathLst>
                <a:path w="4408170" h="3377565">
                  <a:moveTo>
                    <a:pt x="2203868" y="3377392"/>
                  </a:moveTo>
                  <a:lnTo>
                    <a:pt x="0" y="3377392"/>
                  </a:lnTo>
                  <a:lnTo>
                    <a:pt x="0" y="0"/>
                  </a:lnTo>
                  <a:lnTo>
                    <a:pt x="4407746" y="0"/>
                  </a:lnTo>
                  <a:lnTo>
                    <a:pt x="4407746" y="3377392"/>
                  </a:lnTo>
                  <a:lnTo>
                    <a:pt x="2203868" y="3377392"/>
                  </a:lnTo>
                  <a:close/>
                </a:path>
                <a:path w="4408170" h="3377565">
                  <a:moveTo>
                    <a:pt x="2203868" y="742285"/>
                  </a:moveTo>
                  <a:lnTo>
                    <a:pt x="0" y="742285"/>
                  </a:lnTo>
                  <a:lnTo>
                    <a:pt x="0" y="0"/>
                  </a:lnTo>
                  <a:lnTo>
                    <a:pt x="4407746" y="0"/>
                  </a:lnTo>
                  <a:lnTo>
                    <a:pt x="4407746" y="742285"/>
                  </a:lnTo>
                  <a:lnTo>
                    <a:pt x="2203868" y="742285"/>
                  </a:lnTo>
                  <a:close/>
                </a:path>
                <a:path w="4408170" h="3377565">
                  <a:moveTo>
                    <a:pt x="3883599" y="224623"/>
                  </a:moveTo>
                  <a:lnTo>
                    <a:pt x="4108950" y="449983"/>
                  </a:lnTo>
                </a:path>
                <a:path w="4408170" h="3377565">
                  <a:moveTo>
                    <a:pt x="4108226" y="224623"/>
                  </a:moveTo>
                  <a:lnTo>
                    <a:pt x="3882875" y="449983"/>
                  </a:lnTo>
                </a:path>
                <a:path w="4408170" h="3377565">
                  <a:moveTo>
                    <a:pt x="2812255" y="336941"/>
                  </a:moveTo>
                  <a:lnTo>
                    <a:pt x="3131930" y="338376"/>
                  </a:lnTo>
                </a:path>
                <a:path w="4408170" h="3377565">
                  <a:moveTo>
                    <a:pt x="3507764" y="449259"/>
                  </a:moveTo>
                  <a:lnTo>
                    <a:pt x="3395444" y="449259"/>
                  </a:lnTo>
                  <a:lnTo>
                    <a:pt x="3395444" y="224623"/>
                  </a:lnTo>
                  <a:lnTo>
                    <a:pt x="3620084" y="224623"/>
                  </a:lnTo>
                  <a:lnTo>
                    <a:pt x="3620084" y="449259"/>
                  </a:lnTo>
                  <a:lnTo>
                    <a:pt x="3507764" y="449259"/>
                  </a:lnTo>
                  <a:close/>
                </a:path>
              </a:pathLst>
            </a:custGeom>
            <a:ln w="18719">
              <a:solidFill>
                <a:srgbClr val="FFFFFF"/>
              </a:solidFill>
            </a:ln>
          </p:spPr>
          <p:txBody>
            <a:bodyPr wrap="square" lIns="0" tIns="0" rIns="0" bIns="0" rtlCol="0"/>
            <a:lstStyle/>
            <a:p/>
          </p:txBody>
        </p:sp>
        <p:pic>
          <p:nvPicPr>
            <p:cNvPr id="7" name="object 7"/>
            <p:cNvPicPr/>
            <p:nvPr/>
          </p:nvPicPr>
          <p:blipFill>
            <a:blip r:embed="rId1" cstate="print"/>
            <a:stretch>
              <a:fillRect/>
            </a:stretch>
          </p:blipFill>
          <p:spPr>
            <a:xfrm>
              <a:off x="1694688" y="6733032"/>
              <a:ext cx="518160" cy="944880"/>
            </a:xfrm>
            <a:prstGeom prst="rect">
              <a:avLst/>
            </a:prstGeom>
          </p:spPr>
        </p:pic>
        <p:pic>
          <p:nvPicPr>
            <p:cNvPr id="8" name="object 8"/>
            <p:cNvPicPr/>
            <p:nvPr/>
          </p:nvPicPr>
          <p:blipFill>
            <a:blip r:embed="rId2" cstate="print"/>
            <a:stretch>
              <a:fillRect/>
            </a:stretch>
          </p:blipFill>
          <p:spPr>
            <a:xfrm>
              <a:off x="2697480" y="6733032"/>
              <a:ext cx="460248" cy="944880"/>
            </a:xfrm>
            <a:prstGeom prst="rect">
              <a:avLst/>
            </a:prstGeom>
          </p:spPr>
        </p:pic>
        <p:pic>
          <p:nvPicPr>
            <p:cNvPr id="9" name="object 9"/>
            <p:cNvPicPr/>
            <p:nvPr/>
          </p:nvPicPr>
          <p:blipFill>
            <a:blip r:embed="rId3" cstate="print"/>
            <a:stretch>
              <a:fillRect/>
            </a:stretch>
          </p:blipFill>
          <p:spPr>
            <a:xfrm>
              <a:off x="3328415" y="6733032"/>
              <a:ext cx="890015" cy="944880"/>
            </a:xfrm>
            <a:prstGeom prst="rect">
              <a:avLst/>
            </a:prstGeom>
          </p:spPr>
        </p:pic>
        <p:pic>
          <p:nvPicPr>
            <p:cNvPr id="10" name="object 10"/>
            <p:cNvPicPr/>
            <p:nvPr/>
          </p:nvPicPr>
          <p:blipFill>
            <a:blip r:embed="rId4" cstate="print"/>
            <a:stretch>
              <a:fillRect/>
            </a:stretch>
          </p:blipFill>
          <p:spPr>
            <a:xfrm>
              <a:off x="4529327" y="6733032"/>
              <a:ext cx="490727" cy="944880"/>
            </a:xfrm>
            <a:prstGeom prst="rect">
              <a:avLst/>
            </a:prstGeom>
          </p:spPr>
        </p:pic>
        <p:pic>
          <p:nvPicPr>
            <p:cNvPr id="11" name="object 11"/>
            <p:cNvPicPr/>
            <p:nvPr/>
          </p:nvPicPr>
          <p:blipFill>
            <a:blip r:embed="rId5" cstate="print"/>
            <a:stretch>
              <a:fillRect/>
            </a:stretch>
          </p:blipFill>
          <p:spPr>
            <a:xfrm>
              <a:off x="1179804" y="5146142"/>
              <a:ext cx="4429124" cy="3390899"/>
            </a:xfrm>
            <a:prstGeom prst="rect">
              <a:avLst/>
            </a:prstGeom>
          </p:spPr>
        </p:pic>
      </p:grpSp>
      <p:sp>
        <p:nvSpPr>
          <p:cNvPr id="12" name="Text Box 11"/>
          <p:cNvSpPr txBox="1"/>
          <p:nvPr/>
        </p:nvSpPr>
        <p:spPr>
          <a:xfrm>
            <a:off x="7473950" y="5835650"/>
            <a:ext cx="8103870" cy="2882265"/>
          </a:xfrm>
          <a:prstGeom prst="rect">
            <a:avLst/>
          </a:prstGeom>
          <a:noFill/>
        </p:spPr>
        <p:txBody>
          <a:bodyPr wrap="square" rtlCol="0">
            <a:noAutofit/>
          </a:bodyPr>
          <a:p>
            <a:pPr marL="12700" marR="5080" algn="l" rtl="0" eaLnBrk="1" fontAlgn="auto" latinLnBrk="0" hangingPunct="1">
              <a:spcBef>
                <a:spcPts val="95"/>
              </a:spcBef>
              <a:buClrTx/>
              <a:buSzTx/>
              <a:buFontTx/>
              <a:buNone/>
            </a:pPr>
            <a:r>
              <a:rPr kumimoji="0" sz="2800" b="0" i="0" u="none" strike="noStrike" kern="0" cap="none" spc="0" normalizeH="0" baseline="0" noProof="1" dirty="0">
                <a:solidFill>
                  <a:srgbClr val="FFFFFF"/>
                </a:solidFill>
                <a:latin typeface="IBM 3270"/>
                <a:ea typeface="Arial" panose="020B0604020202020204" pitchFamily="34" charset="0"/>
                <a:cs typeface="IBM 3270"/>
              </a:rPr>
              <a:t>PRESENTED BY:</a:t>
            </a:r>
            <a:r>
              <a:rPr kumimoji="0" lang="en-US" altLang="" sz="2800" b="0" i="0" u="none" strike="noStrike" kern="0" cap="none" spc="0" normalizeH="0" baseline="0" noProof="1" dirty="0">
                <a:solidFill>
                  <a:srgbClr val="FFFFFF"/>
                </a:solidFill>
                <a:latin typeface="IBM 3270"/>
                <a:ea typeface="Arial" panose="020B0604020202020204" pitchFamily="34" charset="0"/>
                <a:cs typeface="IBM 3270"/>
              </a:rPr>
              <a:t> </a:t>
            </a:r>
            <a:r>
              <a:rPr kumimoji="0" sz="2800" b="0" i="0" u="none" strike="noStrike" kern="0" cap="none" spc="0" normalizeH="0" baseline="0" noProof="1" dirty="0">
                <a:solidFill>
                  <a:srgbClr val="FFFFFF"/>
                </a:solidFill>
                <a:latin typeface="IBM 3270"/>
                <a:ea typeface="Arial" panose="020B0604020202020204" pitchFamily="34" charset="0"/>
                <a:cs typeface="IBM 3270"/>
              </a:rPr>
              <a:t>ASWIN DHURAI C</a:t>
            </a:r>
            <a:endParaRPr kumimoji="0" sz="2800" b="0" i="0" u="none" strike="noStrike" kern="0" cap="none" spc="0" normalizeH="0" baseline="0" noProof="1" dirty="0">
              <a:solidFill>
                <a:srgbClr val="FFFFFF"/>
              </a:solidFill>
              <a:latin typeface="IBM 3270"/>
              <a:ea typeface="Arial" panose="020B0604020202020204" pitchFamily="34" charset="0"/>
              <a:cs typeface="IBM 3270"/>
            </a:endParaRPr>
          </a:p>
          <a:p>
            <a:pPr marL="12700" marR="5080" algn="l" rtl="0" eaLnBrk="1" fontAlgn="auto" latinLnBrk="0" hangingPunct="1">
              <a:spcBef>
                <a:spcPts val="95"/>
              </a:spcBef>
              <a:buClrTx/>
              <a:buSzTx/>
              <a:buFontTx/>
              <a:buNone/>
            </a:pPr>
            <a:r>
              <a:rPr kumimoji="0" sz="2800" b="0" i="0" u="none" strike="noStrike" kern="0" cap="none" spc="0" normalizeH="0" baseline="0" noProof="1" dirty="0">
                <a:solidFill>
                  <a:srgbClr val="FFFFFF"/>
                </a:solidFill>
                <a:latin typeface="IBM 3270"/>
                <a:ea typeface="Arial" panose="020B0604020202020204" pitchFamily="34" charset="0"/>
                <a:cs typeface="IBM 3270"/>
              </a:rPr>
              <a:t>REG_NO:</a:t>
            </a:r>
            <a:r>
              <a:rPr kumimoji="0" lang="en-US" altLang="" sz="2800" b="0" i="0" u="none" strike="noStrike" kern="0" cap="none" spc="0" normalizeH="0" baseline="0" noProof="1" dirty="0">
                <a:solidFill>
                  <a:srgbClr val="FFFFFF"/>
                </a:solidFill>
                <a:latin typeface="IBM 3270"/>
                <a:ea typeface="Arial" panose="020B0604020202020204" pitchFamily="34" charset="0"/>
                <a:cs typeface="IBM 3270"/>
              </a:rPr>
              <a:t> </a:t>
            </a:r>
            <a:r>
              <a:rPr kumimoji="0" sz="2800" b="0" i="0" u="none" strike="noStrike" kern="0" cap="none" spc="0" normalizeH="0" baseline="0" noProof="1" dirty="0">
                <a:solidFill>
                  <a:srgbClr val="FFFFFF"/>
                </a:solidFill>
                <a:latin typeface="IBM 3270"/>
                <a:ea typeface="Arial" panose="020B0604020202020204" pitchFamily="34" charset="0"/>
                <a:cs typeface="IBM 3270"/>
              </a:rPr>
              <a:t>962821104017</a:t>
            </a:r>
            <a:endParaRPr kumimoji="0" sz="2800" b="0" i="0" u="none" strike="noStrike" kern="0" cap="none" spc="0" normalizeH="0" baseline="0" noProof="1" dirty="0">
              <a:solidFill>
                <a:srgbClr val="FFFFFF"/>
              </a:solidFill>
              <a:latin typeface="IBM 3270"/>
              <a:ea typeface="Arial" panose="020B0604020202020204" pitchFamily="34" charset="0"/>
              <a:cs typeface="IBM 3270"/>
            </a:endParaRPr>
          </a:p>
          <a:p>
            <a:pPr marL="12700" marR="5080" algn="l" rtl="0" eaLnBrk="1" fontAlgn="auto" latinLnBrk="0" hangingPunct="1">
              <a:spcBef>
                <a:spcPts val="95"/>
              </a:spcBef>
              <a:buClrTx/>
              <a:buSzTx/>
              <a:buFontTx/>
              <a:buNone/>
            </a:pPr>
            <a:r>
              <a:rPr kumimoji="0" sz="2800" b="0" i="0" u="none" strike="noStrike" kern="0" cap="none" spc="0" normalizeH="0" baseline="0" noProof="1" dirty="0">
                <a:solidFill>
                  <a:srgbClr val="FFFFFF"/>
                </a:solidFill>
                <a:latin typeface="IBM 3270"/>
                <a:ea typeface="Arial" panose="020B0604020202020204" pitchFamily="34" charset="0"/>
                <a:cs typeface="IBM 3270"/>
              </a:rPr>
              <a:t>DEPT:</a:t>
            </a:r>
            <a:r>
              <a:rPr kumimoji="0" lang="en-US" altLang="" sz="2800" b="0" i="0" u="none" strike="noStrike" kern="0" cap="none" spc="0" normalizeH="0" baseline="0" noProof="1" dirty="0">
                <a:solidFill>
                  <a:srgbClr val="FFFFFF"/>
                </a:solidFill>
                <a:latin typeface="IBM 3270"/>
                <a:ea typeface="Arial" panose="020B0604020202020204" pitchFamily="34" charset="0"/>
                <a:cs typeface="IBM 3270"/>
              </a:rPr>
              <a:t> </a:t>
            </a:r>
            <a:r>
              <a:rPr kumimoji="0" sz="2800" b="0" i="0" u="none" strike="noStrike" kern="0" cap="none" spc="0" normalizeH="0" baseline="0" noProof="1" dirty="0">
                <a:solidFill>
                  <a:srgbClr val="FFFFFF"/>
                </a:solidFill>
                <a:latin typeface="IBM 3270"/>
                <a:ea typeface="Arial" panose="020B0604020202020204" pitchFamily="34" charset="0"/>
                <a:cs typeface="IBM 3270"/>
              </a:rPr>
              <a:t>Computer Science and Engineering</a:t>
            </a:r>
            <a:endParaRPr kumimoji="0" sz="2800" b="0" i="0" u="none" strike="noStrike" kern="0" cap="none" spc="0" normalizeH="0" baseline="0" noProof="1" dirty="0">
              <a:solidFill>
                <a:srgbClr val="FFFFFF"/>
              </a:solidFill>
              <a:latin typeface="IBM 3270"/>
              <a:ea typeface="Arial" panose="020B0604020202020204" pitchFamily="34" charset="0"/>
              <a:cs typeface="IBM 3270"/>
            </a:endParaRPr>
          </a:p>
          <a:p>
            <a:pPr marL="12700" marR="5080" algn="l" rtl="0" eaLnBrk="1" fontAlgn="auto" latinLnBrk="0" hangingPunct="1">
              <a:spcBef>
                <a:spcPts val="95"/>
              </a:spcBef>
              <a:buClrTx/>
              <a:buSzTx/>
              <a:buFontTx/>
              <a:buNone/>
            </a:pPr>
            <a:r>
              <a:rPr kumimoji="0" sz="2800" b="0" i="0" u="none" strike="noStrike" kern="0" cap="none" spc="0" normalizeH="0" baseline="0" noProof="1" dirty="0">
                <a:solidFill>
                  <a:srgbClr val="FFFFFF"/>
                </a:solidFill>
                <a:latin typeface="IBM 3270"/>
                <a:ea typeface="Arial" panose="020B0604020202020204" pitchFamily="34" charset="0"/>
                <a:cs typeface="IBM 3270"/>
              </a:rPr>
              <a:t>NM_ID:</a:t>
            </a:r>
            <a:r>
              <a:rPr kumimoji="0" lang="en-US" altLang="" sz="2800" b="0" i="0" u="none" strike="noStrike" kern="0" cap="none" spc="0" normalizeH="0" baseline="0" noProof="1" dirty="0">
                <a:solidFill>
                  <a:srgbClr val="FFFFFF"/>
                </a:solidFill>
                <a:latin typeface="IBM 3270"/>
                <a:ea typeface="Arial" panose="020B0604020202020204" pitchFamily="34" charset="0"/>
                <a:cs typeface="IBM 3270"/>
              </a:rPr>
              <a:t> </a:t>
            </a:r>
            <a:r>
              <a:rPr kumimoji="0" sz="2800" b="0" i="0" u="none" strike="noStrike" kern="0" cap="none" spc="0" normalizeH="0" baseline="0" noProof="1" dirty="0">
                <a:solidFill>
                  <a:srgbClr val="FFFFFF"/>
                </a:solidFill>
                <a:latin typeface="IBM 3270"/>
                <a:ea typeface="Arial" panose="020B0604020202020204" pitchFamily="34" charset="0"/>
                <a:cs typeface="IBM 3270"/>
              </a:rPr>
              <a:t>au962821101017</a:t>
            </a:r>
            <a:endParaRPr kumimoji="0" sz="2800" b="0" i="0" u="none" strike="noStrike" kern="0" cap="none" spc="0" normalizeH="0" baseline="0" noProof="1" dirty="0">
              <a:solidFill>
                <a:srgbClr val="FFFFFF"/>
              </a:solidFill>
              <a:latin typeface="IBM 3270"/>
              <a:ea typeface="Arial" panose="020B0604020202020204" pitchFamily="34" charset="0"/>
              <a:cs typeface="IBM 3270"/>
            </a:endParaRPr>
          </a:p>
          <a:p>
            <a:pPr marL="12700" marR="5080" algn="l" rtl="0" eaLnBrk="1" fontAlgn="auto" latinLnBrk="0" hangingPunct="1">
              <a:spcBef>
                <a:spcPts val="95"/>
              </a:spcBef>
              <a:buClrTx/>
              <a:buSzTx/>
              <a:buFontTx/>
              <a:buNone/>
            </a:pPr>
            <a:r>
              <a:rPr kumimoji="0" sz="2800" b="0" i="0" u="none" strike="noStrike" kern="0" cap="none" spc="0" normalizeH="0" baseline="0" noProof="1" dirty="0">
                <a:solidFill>
                  <a:srgbClr val="FFFFFF"/>
                </a:solidFill>
                <a:latin typeface="IBM 3270"/>
                <a:ea typeface="Arial" panose="020B0604020202020204" pitchFamily="34" charset="0"/>
                <a:cs typeface="IBM 3270"/>
              </a:rPr>
              <a:t>EMAIL_ID:</a:t>
            </a:r>
            <a:r>
              <a:rPr kumimoji="0" lang="en-US" altLang="" sz="2800" b="0" i="0" u="none" strike="noStrike" kern="0" cap="none" spc="0" normalizeH="0" baseline="0" noProof="1" dirty="0">
                <a:solidFill>
                  <a:srgbClr val="FFFFFF"/>
                </a:solidFill>
                <a:latin typeface="IBM 3270"/>
                <a:ea typeface="Arial" panose="020B0604020202020204" pitchFamily="34" charset="0"/>
                <a:cs typeface="IBM 3270"/>
              </a:rPr>
              <a:t> </a:t>
            </a:r>
            <a:r>
              <a:rPr kumimoji="0" sz="2800" b="0" i="0" u="none" strike="noStrike" kern="0" cap="none" spc="0" normalizeH="0" baseline="0" noProof="1" dirty="0">
                <a:solidFill>
                  <a:srgbClr val="FFFFFF"/>
                </a:solidFill>
                <a:latin typeface="IBM 3270"/>
                <a:ea typeface="Arial" panose="020B0604020202020204" pitchFamily="34" charset="0"/>
                <a:cs typeface="IBM 3270"/>
              </a:rPr>
              <a:t>aswindhuraic4@gmail.com</a:t>
            </a:r>
            <a:endParaRPr kumimoji="0" sz="2800" b="0" i="0" u="none" strike="noStrike" kern="0" cap="none" spc="0" normalizeH="0" baseline="0" noProof="1" dirty="0">
              <a:solidFill>
                <a:srgbClr val="FFFFFF"/>
              </a:solidFill>
              <a:latin typeface="IBM 3270"/>
              <a:ea typeface="Arial" panose="020B0604020202020204" pitchFamily="34" charset="0"/>
              <a:cs typeface="IBM 327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21836" y="1064711"/>
            <a:ext cx="15442565" cy="8155940"/>
            <a:chOff x="1421836" y="1064711"/>
            <a:chExt cx="15442565" cy="8155940"/>
          </a:xfrm>
        </p:grpSpPr>
        <p:sp>
          <p:nvSpPr>
            <p:cNvPr id="3" name="object 3"/>
            <p:cNvSpPr/>
            <p:nvPr/>
          </p:nvSpPr>
          <p:spPr>
            <a:xfrm>
              <a:off x="1431367" y="1074247"/>
              <a:ext cx="15423515" cy="8136890"/>
            </a:xfrm>
            <a:custGeom>
              <a:avLst/>
              <a:gdLst/>
              <a:ahLst/>
              <a:cxnLst/>
              <a:rect l="l" t="t" r="r" b="b"/>
              <a:pathLst>
                <a:path w="15423515" h="8136890">
                  <a:moveTo>
                    <a:pt x="7711936" y="8136609"/>
                  </a:moveTo>
                  <a:lnTo>
                    <a:pt x="0" y="8136609"/>
                  </a:lnTo>
                  <a:lnTo>
                    <a:pt x="0" y="0"/>
                  </a:lnTo>
                  <a:lnTo>
                    <a:pt x="15423097" y="0"/>
                  </a:lnTo>
                  <a:lnTo>
                    <a:pt x="15423097" y="8136609"/>
                  </a:lnTo>
                  <a:lnTo>
                    <a:pt x="7711936" y="8136609"/>
                  </a:lnTo>
                  <a:close/>
                </a:path>
              </a:pathLst>
            </a:custGeom>
            <a:ln w="18719">
              <a:solidFill>
                <a:srgbClr val="FFFFFF"/>
              </a:solidFill>
            </a:ln>
          </p:spPr>
          <p:txBody>
            <a:bodyPr wrap="square" lIns="0" tIns="0" rIns="0" bIns="0" rtlCol="0"/>
            <a:lstStyle/>
            <a:p/>
          </p:txBody>
        </p:sp>
        <p:sp>
          <p:nvSpPr>
            <p:cNvPr id="4" name="object 4"/>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p:txBody>
        </p:sp>
        <p:sp>
          <p:nvSpPr>
            <p:cNvPr id="5" name="object 5"/>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p:txBody>
        </p:sp>
        <p:sp>
          <p:nvSpPr>
            <p:cNvPr id="6" name="object 6"/>
            <p:cNvSpPr/>
            <p:nvPr/>
          </p:nvSpPr>
          <p:spPr>
            <a:xfrm>
              <a:off x="15250274" y="1411173"/>
              <a:ext cx="338455" cy="20320"/>
            </a:xfrm>
            <a:custGeom>
              <a:avLst/>
              <a:gdLst/>
              <a:ahLst/>
              <a:cxnLst/>
              <a:rect l="l" t="t" r="r" b="b"/>
              <a:pathLst>
                <a:path w="338455" h="20319">
                  <a:moveTo>
                    <a:pt x="338455" y="1524"/>
                  </a:moveTo>
                  <a:lnTo>
                    <a:pt x="0" y="0"/>
                  </a:lnTo>
                  <a:lnTo>
                    <a:pt x="0" y="18719"/>
                  </a:lnTo>
                  <a:lnTo>
                    <a:pt x="338328" y="20243"/>
                  </a:lnTo>
                  <a:lnTo>
                    <a:pt x="338455" y="1524"/>
                  </a:lnTo>
                  <a:close/>
                </a:path>
              </a:pathLst>
            </a:custGeom>
            <a:solidFill>
              <a:srgbClr val="FFFFFF"/>
            </a:solidFill>
          </p:spPr>
          <p:txBody>
            <a:bodyPr wrap="square" lIns="0" tIns="0" rIns="0" bIns="0" rtlCol="0"/>
            <a:lstStyle/>
            <a:p/>
          </p:txBody>
        </p:sp>
        <p:sp>
          <p:nvSpPr>
            <p:cNvPr id="7" name="object 7"/>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p:txBody>
        </p:sp>
      </p:grpSp>
      <p:sp>
        <p:nvSpPr>
          <p:cNvPr id="8" name="object 8"/>
          <p:cNvSpPr txBox="1">
            <a:spLocks noGrp="1"/>
          </p:cNvSpPr>
          <p:nvPr>
            <p:ph type="title"/>
          </p:nvPr>
        </p:nvSpPr>
        <p:spPr>
          <a:xfrm>
            <a:off x="2069998" y="2163762"/>
            <a:ext cx="4963160" cy="939800"/>
          </a:xfrm>
          <a:prstGeom prst="rect">
            <a:avLst/>
          </a:prstGeom>
        </p:spPr>
        <p:txBody>
          <a:bodyPr vert="horz" wrap="square" lIns="0" tIns="12700" rIns="0" bIns="0" rtlCol="0">
            <a:spAutoFit/>
          </a:bodyPr>
          <a:lstStyle/>
          <a:p>
            <a:pPr marL="12700">
              <a:lnSpc>
                <a:spcPct val="100000"/>
              </a:lnSpc>
              <a:spcBef>
                <a:spcPts val="100"/>
              </a:spcBef>
            </a:pPr>
            <a:r>
              <a:rPr sz="6000" spc="-10" dirty="0">
                <a:solidFill>
                  <a:srgbClr val="F857EA"/>
                </a:solidFill>
              </a:rPr>
              <a:t>Introduction</a:t>
            </a:r>
            <a:endParaRPr sz="6000" spc="-10" dirty="0">
              <a:solidFill>
                <a:srgbClr val="F857EA"/>
              </a:solidFill>
            </a:endParaRPr>
          </a:p>
        </p:txBody>
      </p:sp>
      <p:grpSp>
        <p:nvGrpSpPr>
          <p:cNvPr id="24" name="object 24"/>
          <p:cNvGrpSpPr/>
          <p:nvPr/>
        </p:nvGrpSpPr>
        <p:grpSpPr>
          <a:xfrm>
            <a:off x="9824440" y="2213711"/>
            <a:ext cx="7788909" cy="7756525"/>
            <a:chOff x="9824440" y="2213711"/>
            <a:chExt cx="7788909" cy="7756525"/>
          </a:xfrm>
        </p:grpSpPr>
        <p:pic>
          <p:nvPicPr>
            <p:cNvPr id="25" name="object 25"/>
            <p:cNvPicPr/>
            <p:nvPr/>
          </p:nvPicPr>
          <p:blipFill>
            <a:blip r:embed="rId1" cstate="print"/>
            <a:stretch>
              <a:fillRect/>
            </a:stretch>
          </p:blipFill>
          <p:spPr>
            <a:xfrm>
              <a:off x="9824440" y="2213711"/>
              <a:ext cx="6496049" cy="6343650"/>
            </a:xfrm>
            <a:prstGeom prst="rect">
              <a:avLst/>
            </a:prstGeom>
          </p:spPr>
        </p:pic>
        <p:sp>
          <p:nvSpPr>
            <p:cNvPr id="26" name="object 26"/>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p:txBody>
        </p:sp>
        <p:sp>
          <p:nvSpPr>
            <p:cNvPr id="27" name="object 27"/>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p:txBody>
        </p:sp>
        <p:pic>
          <p:nvPicPr>
            <p:cNvPr id="28" name="object 28"/>
            <p:cNvPicPr/>
            <p:nvPr/>
          </p:nvPicPr>
          <p:blipFill>
            <a:blip r:embed="rId2" cstate="print"/>
            <a:stretch>
              <a:fillRect/>
            </a:stretch>
          </p:blipFill>
          <p:spPr>
            <a:xfrm>
              <a:off x="14666976" y="8686800"/>
              <a:ext cx="487680" cy="944880"/>
            </a:xfrm>
            <a:prstGeom prst="rect">
              <a:avLst/>
            </a:prstGeom>
          </p:spPr>
        </p:pic>
        <p:pic>
          <p:nvPicPr>
            <p:cNvPr id="29" name="object 29"/>
            <p:cNvPicPr/>
            <p:nvPr/>
          </p:nvPicPr>
          <p:blipFill>
            <a:blip r:embed="rId3" cstate="print"/>
            <a:stretch>
              <a:fillRect/>
            </a:stretch>
          </p:blipFill>
          <p:spPr>
            <a:xfrm>
              <a:off x="15685007" y="8686800"/>
              <a:ext cx="460248" cy="944880"/>
            </a:xfrm>
            <a:prstGeom prst="rect">
              <a:avLst/>
            </a:prstGeom>
          </p:spPr>
        </p:pic>
        <p:pic>
          <p:nvPicPr>
            <p:cNvPr id="30" name="object 30"/>
            <p:cNvPicPr/>
            <p:nvPr/>
          </p:nvPicPr>
          <p:blipFill>
            <a:blip r:embed="rId4" cstate="print"/>
            <a:stretch>
              <a:fillRect/>
            </a:stretch>
          </p:blipFill>
          <p:spPr>
            <a:xfrm>
              <a:off x="16431767" y="8686800"/>
              <a:ext cx="649223" cy="944880"/>
            </a:xfrm>
            <a:prstGeom prst="rect">
              <a:avLst/>
            </a:prstGeom>
          </p:spPr>
        </p:pic>
        <p:pic>
          <p:nvPicPr>
            <p:cNvPr id="31" name="object 31"/>
            <p:cNvPicPr/>
            <p:nvPr/>
          </p:nvPicPr>
          <p:blipFill>
            <a:blip r:embed="rId5" cstate="print"/>
            <a:stretch>
              <a:fillRect/>
            </a:stretch>
          </p:blipFill>
          <p:spPr>
            <a:xfrm>
              <a:off x="14054454" y="7655414"/>
              <a:ext cx="3543300" cy="2311657"/>
            </a:xfrm>
            <a:prstGeom prst="rect">
              <a:avLst/>
            </a:prstGeom>
          </p:spPr>
        </p:pic>
      </p:grpSp>
      <p:sp>
        <p:nvSpPr>
          <p:cNvPr id="32" name="Text Box 31"/>
          <p:cNvSpPr txBox="1"/>
          <p:nvPr/>
        </p:nvSpPr>
        <p:spPr>
          <a:xfrm>
            <a:off x="2070100" y="3625850"/>
            <a:ext cx="7033895" cy="5274945"/>
          </a:xfrm>
          <a:prstGeom prst="rect">
            <a:avLst/>
          </a:prstGeom>
          <a:noFill/>
        </p:spPr>
        <p:txBody>
          <a:bodyPr wrap="square" rtlCol="0">
            <a:spAutoFit/>
          </a:bodyPr>
          <a:p>
            <a:pPr marL="355600" marR="0" indent="-342900" algn="l" rtl="0" eaLnBrk="1" fontAlgn="auto" latinLnBrk="0" hangingPunct="1">
              <a:spcBef>
                <a:spcPts val="100"/>
              </a:spcBef>
              <a:buClrTx/>
              <a:buSzTx/>
              <a:buFont typeface="Arial" panose="020B0604020202020204" pitchFamily="34" charset="0"/>
              <a:buChar char="•"/>
            </a:pPr>
            <a:r>
              <a:rPr kumimoji="0" sz="2400" b="0" i="0" u="none" strike="noStrike" kern="0" cap="none" spc="-10" normalizeH="0" baseline="0" noProof="1" dirty="0">
                <a:solidFill>
                  <a:schemeClr val="bg1"/>
                </a:solidFill>
                <a:latin typeface="IBM 3270"/>
                <a:ea typeface="+mj-ea"/>
                <a:cs typeface="IBM 3270"/>
              </a:rPr>
              <a:t>Digit recognition is a fundamental task in the field of computer vision, with applications ranging from handwritten digit recognition for postal services to automated processing of forms and documents. </a:t>
            </a:r>
            <a:endParaRPr kumimoji="0" sz="2400" b="0" i="0" u="none" strike="noStrike" kern="0" cap="none" spc="-10" normalizeH="0" baseline="0" noProof="1" dirty="0">
              <a:solidFill>
                <a:schemeClr val="bg1"/>
              </a:solidFill>
              <a:latin typeface="IBM 3270"/>
              <a:ea typeface="+mj-ea"/>
              <a:cs typeface="IBM 3270"/>
            </a:endParaRPr>
          </a:p>
          <a:p>
            <a:pPr marL="355600" marR="0" indent="-342900" algn="l" rtl="0" eaLnBrk="1" fontAlgn="auto" latinLnBrk="0" hangingPunct="1">
              <a:spcBef>
                <a:spcPts val="100"/>
              </a:spcBef>
              <a:buClrTx/>
              <a:buSzTx/>
              <a:buFont typeface="Arial" panose="020B0604020202020204" pitchFamily="34" charset="0"/>
              <a:buChar char="•"/>
            </a:pPr>
            <a:r>
              <a:rPr kumimoji="0" sz="2400" b="0" i="0" u="none" strike="noStrike" kern="0" cap="none" spc="-10" normalizeH="0" baseline="0" noProof="1" dirty="0">
                <a:solidFill>
                  <a:schemeClr val="bg1"/>
                </a:solidFill>
                <a:latin typeface="IBM 3270"/>
                <a:ea typeface="+mj-ea"/>
                <a:cs typeface="IBM 3270"/>
              </a:rPr>
              <a:t>Traditional methods for digit recognition often rely on supervised learning techniques such as convolutional neural networks (CNNs). However, with the emergence of Generative Adversarial Networks (GANs), new avenues for improving digit recognition have opened up</a:t>
            </a:r>
            <a:endParaRPr kumimoji="0" sz="2400" b="0" i="0" u="none" strike="noStrike" kern="0" cap="none" spc="-10" normalizeH="0" baseline="0" noProof="1" dirty="0">
              <a:solidFill>
                <a:schemeClr val="bg1"/>
              </a:solidFill>
              <a:latin typeface="IBM 3270"/>
              <a:ea typeface="+mj-ea"/>
              <a:cs typeface="IBM 327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52952" y="332473"/>
            <a:ext cx="16781145" cy="9620250"/>
            <a:chOff x="752952" y="332473"/>
            <a:chExt cx="16781145" cy="9620250"/>
          </a:xfrm>
        </p:grpSpPr>
        <p:sp>
          <p:nvSpPr>
            <p:cNvPr id="3" name="object 3"/>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p:txBody>
        </p:sp>
        <p:sp>
          <p:nvSpPr>
            <p:cNvPr id="4" name="object 4"/>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p:txBody>
        </p:sp>
        <p:sp>
          <p:nvSpPr>
            <p:cNvPr id="5" name="object 5"/>
            <p:cNvSpPr/>
            <p:nvPr/>
          </p:nvSpPr>
          <p:spPr>
            <a:xfrm>
              <a:off x="16999946" y="567404"/>
              <a:ext cx="226060" cy="225425"/>
            </a:xfrm>
            <a:custGeom>
              <a:avLst/>
              <a:gdLst/>
              <a:ahLst/>
              <a:cxnLst/>
              <a:rect l="l" t="t" r="r" b="b"/>
              <a:pathLst>
                <a:path w="226059" h="225425">
                  <a:moveTo>
                    <a:pt x="634" y="0"/>
                  </a:moveTo>
                  <a:lnTo>
                    <a:pt x="225875" y="225367"/>
                  </a:lnTo>
                </a:path>
                <a:path w="226059" h="225425">
                  <a:moveTo>
                    <a:pt x="225240" y="0"/>
                  </a:moveTo>
                  <a:lnTo>
                    <a:pt x="0" y="225367"/>
                  </a:lnTo>
                </a:path>
              </a:pathLst>
            </a:custGeom>
            <a:ln w="18715">
              <a:solidFill>
                <a:srgbClr val="FFFFFF"/>
              </a:solidFill>
            </a:ln>
          </p:spPr>
          <p:txBody>
            <a:bodyPr wrap="square" lIns="0" tIns="0" rIns="0" bIns="0" rtlCol="0"/>
            <a:lstStyle/>
            <a:p/>
          </p:txBody>
        </p:sp>
        <p:sp>
          <p:nvSpPr>
            <p:cNvPr id="6" name="object 6"/>
            <p:cNvSpPr/>
            <p:nvPr/>
          </p:nvSpPr>
          <p:spPr>
            <a:xfrm>
              <a:off x="15919819" y="678929"/>
              <a:ext cx="338455" cy="20320"/>
            </a:xfrm>
            <a:custGeom>
              <a:avLst/>
              <a:gdLst/>
              <a:ahLst/>
              <a:cxnLst/>
              <a:rect l="l" t="t" r="r" b="b"/>
              <a:pathLst>
                <a:path w="338455" h="20320">
                  <a:moveTo>
                    <a:pt x="338455" y="1524"/>
                  </a:moveTo>
                  <a:lnTo>
                    <a:pt x="127" y="0"/>
                  </a:lnTo>
                  <a:lnTo>
                    <a:pt x="0" y="18719"/>
                  </a:lnTo>
                  <a:lnTo>
                    <a:pt x="338455" y="20243"/>
                  </a:lnTo>
                  <a:lnTo>
                    <a:pt x="338455" y="1524"/>
                  </a:lnTo>
                  <a:close/>
                </a:path>
              </a:pathLst>
            </a:custGeom>
            <a:solidFill>
              <a:srgbClr val="FFFFFF"/>
            </a:solidFill>
          </p:spPr>
          <p:txBody>
            <a:bodyPr wrap="square" lIns="0" tIns="0" rIns="0" bIns="0" rtlCol="0"/>
            <a:lstStyle/>
            <a:p/>
          </p:txBody>
        </p:sp>
        <p:sp>
          <p:nvSpPr>
            <p:cNvPr id="7" name="object 7"/>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p:txBody>
        </p:sp>
      </p:grpSp>
      <p:sp>
        <p:nvSpPr>
          <p:cNvPr id="8" name="object 8"/>
          <p:cNvSpPr txBox="1">
            <a:spLocks noGrp="1"/>
          </p:cNvSpPr>
          <p:nvPr>
            <p:ph type="title"/>
          </p:nvPr>
        </p:nvSpPr>
        <p:spPr>
          <a:xfrm>
            <a:off x="1550035" y="4645660"/>
            <a:ext cx="11196955" cy="2785110"/>
          </a:xfrm>
          <a:prstGeom prst="rect">
            <a:avLst/>
          </a:prstGeom>
        </p:spPr>
        <p:txBody>
          <a:bodyPr vert="horz" wrap="square" lIns="0" tIns="15240" rIns="0" bIns="0" rtlCol="0">
            <a:spAutoFit/>
          </a:bodyPr>
          <a:lstStyle/>
          <a:p>
            <a:pPr marL="584200" indent="-571500" algn="l">
              <a:lnSpc>
                <a:spcPct val="100000"/>
              </a:lnSpc>
              <a:spcBef>
                <a:spcPts val="120"/>
              </a:spcBef>
              <a:buFont typeface="Arial" panose="020B0604020202020204" pitchFamily="34" charset="0"/>
              <a:buChar char="•"/>
            </a:pPr>
            <a:r>
              <a:rPr sz="3600"/>
              <a:t>The primary objective is to leverage the power of GANs to generate synthetic digit images that closely resemble real digits from a dataset such as MNIST. </a:t>
            </a:r>
            <a:br>
              <a:rPr sz="3600"/>
            </a:br>
            <a:endParaRPr sz="3600"/>
          </a:p>
        </p:txBody>
      </p:sp>
      <p:grpSp>
        <p:nvGrpSpPr>
          <p:cNvPr id="11" name="object 11"/>
          <p:cNvGrpSpPr/>
          <p:nvPr/>
        </p:nvGrpSpPr>
        <p:grpSpPr>
          <a:xfrm>
            <a:off x="1179261" y="1329740"/>
            <a:ext cx="16584930" cy="5068570"/>
            <a:chOff x="1179261" y="1329740"/>
            <a:chExt cx="16584930" cy="5068570"/>
          </a:xfrm>
        </p:grpSpPr>
        <p:pic>
          <p:nvPicPr>
            <p:cNvPr id="12" name="object 12"/>
            <p:cNvPicPr/>
            <p:nvPr/>
          </p:nvPicPr>
          <p:blipFill>
            <a:blip r:embed="rId1" cstate="print"/>
            <a:stretch>
              <a:fillRect/>
            </a:stretch>
          </p:blipFill>
          <p:spPr>
            <a:xfrm>
              <a:off x="1179261" y="1329740"/>
              <a:ext cx="15811498" cy="2933700"/>
            </a:xfrm>
            <a:prstGeom prst="rect">
              <a:avLst/>
            </a:prstGeom>
          </p:spPr>
        </p:pic>
        <p:sp>
          <p:nvSpPr>
            <p:cNvPr id="13" name="object 13"/>
            <p:cNvSpPr/>
            <p:nvPr/>
          </p:nvSpPr>
          <p:spPr>
            <a:xfrm>
              <a:off x="13346938" y="3924427"/>
              <a:ext cx="4408170" cy="2465070"/>
            </a:xfrm>
            <a:custGeom>
              <a:avLst/>
              <a:gdLst/>
              <a:ahLst/>
              <a:cxnLst/>
              <a:rect l="l" t="t" r="r" b="b"/>
              <a:pathLst>
                <a:path w="4408169" h="2465070">
                  <a:moveTo>
                    <a:pt x="4407662" y="0"/>
                  </a:moveTo>
                  <a:lnTo>
                    <a:pt x="0" y="0"/>
                  </a:lnTo>
                  <a:lnTo>
                    <a:pt x="0" y="2464485"/>
                  </a:lnTo>
                  <a:lnTo>
                    <a:pt x="2203831" y="2464485"/>
                  </a:lnTo>
                  <a:lnTo>
                    <a:pt x="4407662" y="2464485"/>
                  </a:lnTo>
                  <a:lnTo>
                    <a:pt x="4407662" y="0"/>
                  </a:lnTo>
                  <a:close/>
                </a:path>
              </a:pathLst>
            </a:custGeom>
            <a:solidFill>
              <a:srgbClr val="2F3B42"/>
            </a:solidFill>
          </p:spPr>
          <p:txBody>
            <a:bodyPr wrap="square" lIns="0" tIns="0" rIns="0" bIns="0" rtlCol="0"/>
            <a:lstStyle/>
            <a:p/>
          </p:txBody>
        </p:sp>
        <p:sp>
          <p:nvSpPr>
            <p:cNvPr id="14" name="object 14"/>
            <p:cNvSpPr/>
            <p:nvPr/>
          </p:nvSpPr>
          <p:spPr>
            <a:xfrm>
              <a:off x="13346811" y="3924427"/>
              <a:ext cx="4408170" cy="2465070"/>
            </a:xfrm>
            <a:custGeom>
              <a:avLst/>
              <a:gdLst/>
              <a:ahLst/>
              <a:cxnLst/>
              <a:rect l="l" t="t" r="r" b="b"/>
              <a:pathLst>
                <a:path w="4408169" h="2465070">
                  <a:moveTo>
                    <a:pt x="2203958" y="2464475"/>
                  </a:moveTo>
                  <a:lnTo>
                    <a:pt x="0" y="2464475"/>
                  </a:lnTo>
                  <a:lnTo>
                    <a:pt x="0" y="0"/>
                  </a:lnTo>
                  <a:lnTo>
                    <a:pt x="4407789" y="0"/>
                  </a:lnTo>
                  <a:lnTo>
                    <a:pt x="4407789" y="2464475"/>
                  </a:lnTo>
                  <a:lnTo>
                    <a:pt x="2203958" y="2464475"/>
                  </a:lnTo>
                  <a:close/>
                </a:path>
                <a:path w="4408169" h="2465070">
                  <a:moveTo>
                    <a:pt x="2203958" y="742299"/>
                  </a:moveTo>
                  <a:lnTo>
                    <a:pt x="0" y="742299"/>
                  </a:lnTo>
                  <a:lnTo>
                    <a:pt x="0" y="0"/>
                  </a:lnTo>
                  <a:lnTo>
                    <a:pt x="4407789" y="0"/>
                  </a:lnTo>
                  <a:lnTo>
                    <a:pt x="4407789" y="742299"/>
                  </a:lnTo>
                  <a:lnTo>
                    <a:pt x="2203958" y="742299"/>
                  </a:lnTo>
                  <a:close/>
                </a:path>
                <a:path w="4408169" h="2465070">
                  <a:moveTo>
                    <a:pt x="3883660" y="225360"/>
                  </a:moveTo>
                  <a:lnTo>
                    <a:pt x="4108958" y="450708"/>
                  </a:lnTo>
                </a:path>
                <a:path w="4408169" h="2465070">
                  <a:moveTo>
                    <a:pt x="4108323" y="225360"/>
                  </a:moveTo>
                  <a:lnTo>
                    <a:pt x="3882898" y="450708"/>
                  </a:lnTo>
                </a:path>
                <a:path w="4408169" h="2465070">
                  <a:moveTo>
                    <a:pt x="2812288" y="336955"/>
                  </a:moveTo>
                  <a:lnTo>
                    <a:pt x="3131947" y="338390"/>
                  </a:lnTo>
                </a:path>
                <a:path w="4408169" h="2465070">
                  <a:moveTo>
                    <a:pt x="3507740" y="449984"/>
                  </a:moveTo>
                  <a:lnTo>
                    <a:pt x="3395472" y="449984"/>
                  </a:lnTo>
                  <a:lnTo>
                    <a:pt x="3395472" y="225360"/>
                  </a:lnTo>
                  <a:lnTo>
                    <a:pt x="3620135" y="225360"/>
                  </a:lnTo>
                  <a:lnTo>
                    <a:pt x="3620135" y="449984"/>
                  </a:lnTo>
                  <a:lnTo>
                    <a:pt x="3507740" y="449984"/>
                  </a:lnTo>
                  <a:close/>
                </a:path>
              </a:pathLst>
            </a:custGeom>
            <a:ln w="18719">
              <a:solidFill>
                <a:srgbClr val="FFFFFF"/>
              </a:solidFill>
            </a:ln>
          </p:spPr>
          <p:txBody>
            <a:bodyPr wrap="square" lIns="0" tIns="0" rIns="0" bIns="0" rtlCol="0"/>
            <a:lstStyle/>
            <a:p/>
          </p:txBody>
        </p:sp>
        <p:pic>
          <p:nvPicPr>
            <p:cNvPr id="15" name="object 15"/>
            <p:cNvPicPr/>
            <p:nvPr/>
          </p:nvPicPr>
          <p:blipFill>
            <a:blip r:embed="rId2" cstate="print"/>
            <a:stretch>
              <a:fillRect/>
            </a:stretch>
          </p:blipFill>
          <p:spPr>
            <a:xfrm>
              <a:off x="13889736" y="5053584"/>
              <a:ext cx="518159" cy="947927"/>
            </a:xfrm>
            <a:prstGeom prst="rect">
              <a:avLst/>
            </a:prstGeom>
          </p:spPr>
        </p:pic>
        <p:pic>
          <p:nvPicPr>
            <p:cNvPr id="16" name="object 16"/>
            <p:cNvPicPr/>
            <p:nvPr/>
          </p:nvPicPr>
          <p:blipFill>
            <a:blip r:embed="rId3" cstate="print"/>
            <a:stretch>
              <a:fillRect/>
            </a:stretch>
          </p:blipFill>
          <p:spPr>
            <a:xfrm>
              <a:off x="14743175" y="5053584"/>
              <a:ext cx="460248" cy="947927"/>
            </a:xfrm>
            <a:prstGeom prst="rect">
              <a:avLst/>
            </a:prstGeom>
          </p:spPr>
        </p:pic>
        <p:pic>
          <p:nvPicPr>
            <p:cNvPr id="17" name="object 17"/>
            <p:cNvPicPr/>
            <p:nvPr/>
          </p:nvPicPr>
          <p:blipFill>
            <a:blip r:embed="rId4" cstate="print"/>
            <a:stretch>
              <a:fillRect/>
            </a:stretch>
          </p:blipFill>
          <p:spPr>
            <a:xfrm>
              <a:off x="15438119" y="5053584"/>
              <a:ext cx="890015" cy="947927"/>
            </a:xfrm>
            <a:prstGeom prst="rect">
              <a:avLst/>
            </a:prstGeom>
          </p:spPr>
        </p:pic>
        <p:pic>
          <p:nvPicPr>
            <p:cNvPr id="18" name="object 18"/>
            <p:cNvPicPr/>
            <p:nvPr/>
          </p:nvPicPr>
          <p:blipFill>
            <a:blip r:embed="rId5" cstate="print"/>
            <a:stretch>
              <a:fillRect/>
            </a:stretch>
          </p:blipFill>
          <p:spPr>
            <a:xfrm>
              <a:off x="16824960" y="5050536"/>
              <a:ext cx="557784" cy="954024"/>
            </a:xfrm>
            <a:prstGeom prst="rect">
              <a:avLst/>
            </a:prstGeom>
          </p:spPr>
        </p:pic>
        <p:pic>
          <p:nvPicPr>
            <p:cNvPr id="19" name="object 19"/>
            <p:cNvPicPr/>
            <p:nvPr/>
          </p:nvPicPr>
          <p:blipFill>
            <a:blip r:embed="rId6" cstate="print"/>
            <a:stretch>
              <a:fillRect/>
            </a:stretch>
          </p:blipFill>
          <p:spPr>
            <a:xfrm>
              <a:off x="13353414" y="3912895"/>
              <a:ext cx="4410075" cy="2484437"/>
            </a:xfrm>
            <a:prstGeom prst="rect">
              <a:avLst/>
            </a:prstGeom>
          </p:spPr>
        </p:pic>
      </p:grpSp>
      <p:sp>
        <p:nvSpPr>
          <p:cNvPr id="20" name="Text Box 19"/>
          <p:cNvSpPr txBox="1"/>
          <p:nvPr/>
        </p:nvSpPr>
        <p:spPr>
          <a:xfrm>
            <a:off x="9226550" y="2473325"/>
            <a:ext cx="7890510" cy="1009015"/>
          </a:xfrm>
          <a:prstGeom prst="rect">
            <a:avLst/>
          </a:prstGeom>
          <a:noFill/>
        </p:spPr>
        <p:txBody>
          <a:bodyPr wrap="square" rtlCol="0">
            <a:noAutofit/>
          </a:bodyPr>
          <a:p>
            <a:pPr marL="12700" marR="0" algn="l" rtl="0" eaLnBrk="1" fontAlgn="auto" latinLnBrk="0" hangingPunct="1">
              <a:lnSpc>
                <a:spcPct val="100000"/>
              </a:lnSpc>
              <a:spcBef>
                <a:spcPts val="120"/>
              </a:spcBef>
              <a:buClrTx/>
              <a:buSzTx/>
              <a:buFontTx/>
              <a:buNone/>
            </a:pPr>
            <a:r>
              <a:rPr kumimoji="0" sz="4400" b="0" i="0" u="none" strike="noStrike" kern="0" cap="none" spc="0" normalizeH="0" baseline="0" noProof="1" dirty="0">
                <a:solidFill>
                  <a:schemeClr val="tx1"/>
                </a:solidFill>
                <a:latin typeface="IBM 3270"/>
                <a:ea typeface="+mj-ea"/>
                <a:cs typeface="IBM 3270"/>
                <a:sym typeface="+mn-ea"/>
              </a:rPr>
              <a:t>Problem Statement</a:t>
            </a:r>
            <a:endParaRPr kumimoji="0" sz="4400" b="0" i="0" u="none" strike="noStrike" kern="0" cap="none" spc="0" normalizeH="0" baseline="0" noProof="1" dirty="0">
              <a:solidFill>
                <a:schemeClr val="tx1"/>
              </a:solidFill>
              <a:latin typeface="IBM 3270"/>
              <a:ea typeface="+mj-ea"/>
              <a:cs typeface="IBM 3270"/>
              <a:sym typeface="+mn-ea"/>
            </a:endParaRPr>
          </a:p>
        </p:txBody>
      </p:sp>
      <p:sp>
        <p:nvSpPr>
          <p:cNvPr id="21" name="Text Box 20"/>
          <p:cNvSpPr txBox="1"/>
          <p:nvPr/>
        </p:nvSpPr>
        <p:spPr>
          <a:xfrm>
            <a:off x="1454150" y="7283450"/>
            <a:ext cx="11289665" cy="2306955"/>
          </a:xfrm>
          <a:prstGeom prst="rect">
            <a:avLst/>
          </a:prstGeom>
          <a:noFill/>
        </p:spPr>
        <p:txBody>
          <a:bodyPr wrap="square" rtlCol="0">
            <a:spAutoFit/>
          </a:bodyPr>
          <a:p>
            <a:pPr marL="571500" indent="-571500">
              <a:lnSpc>
                <a:spcPct val="100000"/>
              </a:lnSpc>
              <a:spcBef>
                <a:spcPts val="120"/>
              </a:spcBef>
              <a:buFont typeface="Arial" panose="020B0604020202020204" pitchFamily="34" charset="0"/>
              <a:buChar char="•"/>
            </a:pPr>
            <a:r>
              <a:rPr kumimoji="0" sz="3600" b="0" i="0" u="none" strike="noStrike" kern="0" cap="none" spc="0" normalizeH="0" baseline="0" noProof="1">
                <a:solidFill>
                  <a:schemeClr val="bg1"/>
                </a:solidFill>
                <a:latin typeface="IBM 3270"/>
                <a:ea typeface="+mj-ea"/>
                <a:cs typeface="IBM 3270"/>
                <a:sym typeface="+mn-ea"/>
              </a:rPr>
              <a:t>By incorporating these synthetic images into the training data, we aim to augment the dataset and improve the performance of digit recognition models</a:t>
            </a:r>
            <a:endParaRPr kumimoji="0" sz="3600" b="0" i="0" u="none" strike="noStrike" kern="0" cap="none" spc="0" normalizeH="0" baseline="0" noProof="1">
              <a:solidFill>
                <a:schemeClr val="bg1"/>
              </a:solidFill>
              <a:latin typeface="IBM 3270"/>
              <a:ea typeface="+mj-ea"/>
              <a:cs typeface="IBM 327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21836" y="1064711"/>
            <a:ext cx="15442565" cy="8155940"/>
            <a:chOff x="1421836" y="1064711"/>
            <a:chExt cx="15442565" cy="8155940"/>
          </a:xfrm>
        </p:grpSpPr>
        <p:sp>
          <p:nvSpPr>
            <p:cNvPr id="3" name="object 3"/>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p:txBody>
        </p:sp>
        <p:sp>
          <p:nvSpPr>
            <p:cNvPr id="4" name="object 4"/>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p:txBody>
        </p:sp>
        <p:sp>
          <p:nvSpPr>
            <p:cNvPr id="5" name="object 5"/>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p:txBody>
        </p:sp>
        <p:sp>
          <p:nvSpPr>
            <p:cNvPr id="6" name="object 6"/>
            <p:cNvSpPr/>
            <p:nvPr/>
          </p:nvSpPr>
          <p:spPr>
            <a:xfrm>
              <a:off x="15250274" y="1411173"/>
              <a:ext cx="338455" cy="20320"/>
            </a:xfrm>
            <a:custGeom>
              <a:avLst/>
              <a:gdLst/>
              <a:ahLst/>
              <a:cxnLst/>
              <a:rect l="l" t="t" r="r" b="b"/>
              <a:pathLst>
                <a:path w="338455" h="20319">
                  <a:moveTo>
                    <a:pt x="338455" y="1524"/>
                  </a:moveTo>
                  <a:lnTo>
                    <a:pt x="0" y="0"/>
                  </a:lnTo>
                  <a:lnTo>
                    <a:pt x="0" y="18719"/>
                  </a:lnTo>
                  <a:lnTo>
                    <a:pt x="338328" y="20243"/>
                  </a:lnTo>
                  <a:lnTo>
                    <a:pt x="338455" y="1524"/>
                  </a:lnTo>
                  <a:close/>
                </a:path>
              </a:pathLst>
            </a:custGeom>
            <a:solidFill>
              <a:srgbClr val="FFFFFF"/>
            </a:solidFill>
          </p:spPr>
          <p:txBody>
            <a:bodyPr wrap="square" lIns="0" tIns="0" rIns="0" bIns="0" rtlCol="0"/>
            <a:lstStyle/>
            <a:p/>
          </p:txBody>
        </p:sp>
        <p:sp>
          <p:nvSpPr>
            <p:cNvPr id="7" name="object 7"/>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p:txBody>
        </p:sp>
      </p:grpSp>
      <p:sp>
        <p:nvSpPr>
          <p:cNvPr id="8" name="object 8"/>
          <p:cNvSpPr txBox="1">
            <a:spLocks noGrp="1"/>
          </p:cNvSpPr>
          <p:nvPr>
            <p:ph type="title"/>
          </p:nvPr>
        </p:nvSpPr>
        <p:spPr>
          <a:xfrm>
            <a:off x="1972310" y="2276475"/>
            <a:ext cx="8407400" cy="6588125"/>
          </a:xfrm>
          <a:prstGeom prst="rect">
            <a:avLst/>
          </a:prstGeom>
        </p:spPr>
        <p:txBody>
          <a:bodyPr vert="horz" wrap="square" lIns="0" tIns="29209" rIns="0" bIns="0" rtlCol="0">
            <a:spAutoFit/>
          </a:bodyPr>
          <a:lstStyle/>
          <a:p>
            <a:pPr marL="12700" marR="5080" indent="0">
              <a:lnSpc>
                <a:spcPts val="4650"/>
              </a:lnSpc>
              <a:spcBef>
                <a:spcPts val="230"/>
              </a:spcBef>
              <a:buNone/>
              <a:tabLst>
                <a:tab pos="3221990" algn="l"/>
              </a:tabLst>
            </a:pPr>
            <a:r>
              <a:rPr sz="3900" spc="-10" dirty="0">
                <a:solidFill>
                  <a:srgbClr val="FB83FB"/>
                </a:solidFill>
              </a:rPr>
              <a:t>Problem Overview:</a:t>
            </a:r>
            <a:br>
              <a:rPr sz="3900" spc="-10" dirty="0"/>
            </a:br>
            <a:br>
              <a:rPr sz="3900" spc="-10" dirty="0"/>
            </a:br>
            <a:r>
              <a:rPr sz="2400" b="1" u="sng" spc="-10" dirty="0"/>
              <a:t>Data Limitations</a:t>
            </a:r>
            <a:r>
              <a:rPr sz="2400" b="1" spc="-10" dirty="0"/>
              <a:t>:</a:t>
            </a:r>
            <a:r>
              <a:rPr sz="2400" spc="-10" dirty="0"/>
              <a:t> Traditional digit recognition methods heavily rely on labeled datasets for training, which can be limited in size and diversity. This can lead to challenges in achieving robust performance</a:t>
            </a:r>
            <a:r>
              <a:rPr lang="en-US" sz="2400" spc="-10" dirty="0"/>
              <a:t>.</a:t>
            </a:r>
            <a:br>
              <a:rPr lang="en-US" sz="2400" spc="-10" dirty="0"/>
            </a:br>
            <a:br>
              <a:rPr sz="2400" b="1" u="sng" spc="-10" dirty="0"/>
            </a:br>
            <a:r>
              <a:rPr sz="2400" b="1" u="sng" spc="-10" dirty="0"/>
              <a:t>Robustness and Generalization</a:t>
            </a:r>
            <a:r>
              <a:rPr lang="en-US" sz="2400" spc="-10" dirty="0"/>
              <a:t>: Existing digit recognition models may struggle to generalize well to unseen data or handle variations in input, such as different handwriting styles or orientations. </a:t>
            </a:r>
            <a:endParaRPr lang="en-US" sz="2400" spc="-10" dirty="0"/>
          </a:p>
        </p:txBody>
      </p:sp>
      <p:grpSp>
        <p:nvGrpSpPr>
          <p:cNvPr id="21" name="object 21"/>
          <p:cNvGrpSpPr/>
          <p:nvPr/>
        </p:nvGrpSpPr>
        <p:grpSpPr>
          <a:xfrm>
            <a:off x="10674350" y="2330450"/>
            <a:ext cx="6860778" cy="6878689"/>
            <a:chOff x="9824440" y="2213711"/>
            <a:chExt cx="7779818" cy="7753362"/>
          </a:xfrm>
        </p:grpSpPr>
        <p:pic>
          <p:nvPicPr>
            <p:cNvPr id="22" name="object 22"/>
            <p:cNvPicPr/>
            <p:nvPr/>
          </p:nvPicPr>
          <p:blipFill>
            <a:blip r:embed="rId1" cstate="print"/>
            <a:stretch>
              <a:fillRect/>
            </a:stretch>
          </p:blipFill>
          <p:spPr>
            <a:xfrm>
              <a:off x="9824440" y="2213711"/>
              <a:ext cx="6670653" cy="6733010"/>
            </a:xfrm>
            <a:prstGeom prst="rect">
              <a:avLst/>
            </a:prstGeom>
          </p:spPr>
        </p:pic>
        <p:sp>
          <p:nvSpPr>
            <p:cNvPr id="23" name="object 23"/>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p:txBody>
        </p:sp>
        <p:sp>
          <p:nvSpPr>
            <p:cNvPr id="24" name="object 24"/>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p:txBody>
        </p:sp>
        <p:pic>
          <p:nvPicPr>
            <p:cNvPr id="25" name="object 25"/>
            <p:cNvPicPr/>
            <p:nvPr/>
          </p:nvPicPr>
          <p:blipFill>
            <a:blip r:embed="rId2" cstate="print"/>
            <a:stretch>
              <a:fillRect/>
            </a:stretch>
          </p:blipFill>
          <p:spPr>
            <a:xfrm>
              <a:off x="14666976" y="8686800"/>
              <a:ext cx="487680" cy="944880"/>
            </a:xfrm>
            <a:prstGeom prst="rect">
              <a:avLst/>
            </a:prstGeom>
          </p:spPr>
        </p:pic>
        <p:pic>
          <p:nvPicPr>
            <p:cNvPr id="26" name="object 26"/>
            <p:cNvPicPr/>
            <p:nvPr/>
          </p:nvPicPr>
          <p:blipFill>
            <a:blip r:embed="rId3" cstate="print"/>
            <a:stretch>
              <a:fillRect/>
            </a:stretch>
          </p:blipFill>
          <p:spPr>
            <a:xfrm>
              <a:off x="15685007" y="8686800"/>
              <a:ext cx="460248" cy="944880"/>
            </a:xfrm>
            <a:prstGeom prst="rect">
              <a:avLst/>
            </a:prstGeom>
          </p:spPr>
        </p:pic>
        <p:pic>
          <p:nvPicPr>
            <p:cNvPr id="27" name="object 27"/>
            <p:cNvPicPr/>
            <p:nvPr/>
          </p:nvPicPr>
          <p:blipFill>
            <a:blip r:embed="rId4" cstate="print"/>
            <a:stretch>
              <a:fillRect/>
            </a:stretch>
          </p:blipFill>
          <p:spPr>
            <a:xfrm>
              <a:off x="16431767" y="8686800"/>
              <a:ext cx="649223" cy="944880"/>
            </a:xfrm>
            <a:prstGeom prst="rect">
              <a:avLst/>
            </a:prstGeom>
          </p:spPr>
        </p:pic>
        <p:pic>
          <p:nvPicPr>
            <p:cNvPr id="28" name="object 28"/>
            <p:cNvPicPr/>
            <p:nvPr/>
          </p:nvPicPr>
          <p:blipFill>
            <a:blip r:embed="rId5" cstate="print"/>
            <a:stretch>
              <a:fillRect/>
            </a:stretch>
          </p:blipFill>
          <p:spPr>
            <a:xfrm>
              <a:off x="14054454" y="7655414"/>
              <a:ext cx="3543300" cy="2311659"/>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wallpaperflare.com_wallpaper (1)"/>
          <p:cNvPicPr>
            <a:picLocks noChangeAspect="1"/>
          </p:cNvPicPr>
          <p:nvPr/>
        </p:nvPicPr>
        <p:blipFill>
          <a:blip r:embed="rId1"/>
          <a:stretch>
            <a:fillRect/>
          </a:stretch>
        </p:blipFill>
        <p:spPr>
          <a:xfrm>
            <a:off x="9988550" y="1387475"/>
            <a:ext cx="6887210" cy="6092825"/>
          </a:xfrm>
          <a:prstGeom prst="rect">
            <a:avLst/>
          </a:prstGeom>
        </p:spPr>
      </p:pic>
      <p:grpSp>
        <p:nvGrpSpPr>
          <p:cNvPr id="2" name="object 2"/>
          <p:cNvGrpSpPr/>
          <p:nvPr/>
        </p:nvGrpSpPr>
        <p:grpSpPr>
          <a:xfrm>
            <a:off x="752952" y="332473"/>
            <a:ext cx="16781145" cy="9620250"/>
            <a:chOff x="752952" y="332473"/>
            <a:chExt cx="16781145" cy="9620250"/>
          </a:xfrm>
        </p:grpSpPr>
        <p:sp>
          <p:nvSpPr>
            <p:cNvPr id="3" name="object 3"/>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p:txBody>
        </p:sp>
        <p:sp>
          <p:nvSpPr>
            <p:cNvPr id="4" name="object 4"/>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p:txBody>
        </p:sp>
        <p:sp>
          <p:nvSpPr>
            <p:cNvPr id="5" name="object 5"/>
            <p:cNvSpPr/>
            <p:nvPr/>
          </p:nvSpPr>
          <p:spPr>
            <a:xfrm>
              <a:off x="16999946" y="567404"/>
              <a:ext cx="226060" cy="225425"/>
            </a:xfrm>
            <a:custGeom>
              <a:avLst/>
              <a:gdLst/>
              <a:ahLst/>
              <a:cxnLst/>
              <a:rect l="l" t="t" r="r" b="b"/>
              <a:pathLst>
                <a:path w="226059" h="225425">
                  <a:moveTo>
                    <a:pt x="634" y="0"/>
                  </a:moveTo>
                  <a:lnTo>
                    <a:pt x="225875" y="225354"/>
                  </a:lnTo>
                </a:path>
                <a:path w="226059" h="225425">
                  <a:moveTo>
                    <a:pt x="225240" y="0"/>
                  </a:moveTo>
                  <a:lnTo>
                    <a:pt x="0" y="225354"/>
                  </a:lnTo>
                </a:path>
              </a:pathLst>
            </a:custGeom>
            <a:ln w="18715">
              <a:solidFill>
                <a:srgbClr val="FFFFFF"/>
              </a:solidFill>
            </a:ln>
          </p:spPr>
          <p:txBody>
            <a:bodyPr wrap="square" lIns="0" tIns="0" rIns="0" bIns="0" rtlCol="0"/>
            <a:lstStyle/>
            <a:p/>
          </p:txBody>
        </p:sp>
        <p:sp>
          <p:nvSpPr>
            <p:cNvPr id="6" name="object 6"/>
            <p:cNvSpPr/>
            <p:nvPr/>
          </p:nvSpPr>
          <p:spPr>
            <a:xfrm>
              <a:off x="15919819" y="678929"/>
              <a:ext cx="338455" cy="20320"/>
            </a:xfrm>
            <a:custGeom>
              <a:avLst/>
              <a:gdLst/>
              <a:ahLst/>
              <a:cxnLst/>
              <a:rect l="l" t="t" r="r" b="b"/>
              <a:pathLst>
                <a:path w="338455" h="20320">
                  <a:moveTo>
                    <a:pt x="338455" y="1524"/>
                  </a:moveTo>
                  <a:lnTo>
                    <a:pt x="127" y="0"/>
                  </a:lnTo>
                  <a:lnTo>
                    <a:pt x="0" y="18719"/>
                  </a:lnTo>
                  <a:lnTo>
                    <a:pt x="338455" y="20243"/>
                  </a:lnTo>
                  <a:lnTo>
                    <a:pt x="338455" y="1524"/>
                  </a:lnTo>
                  <a:close/>
                </a:path>
              </a:pathLst>
            </a:custGeom>
            <a:solidFill>
              <a:srgbClr val="FFFFFF"/>
            </a:solidFill>
          </p:spPr>
          <p:txBody>
            <a:bodyPr wrap="square" lIns="0" tIns="0" rIns="0" bIns="0" rtlCol="0"/>
            <a:lstStyle/>
            <a:p/>
          </p:txBody>
        </p:sp>
        <p:sp>
          <p:nvSpPr>
            <p:cNvPr id="7" name="object 7"/>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p:txBody>
        </p:sp>
      </p:grpSp>
      <p:sp>
        <p:nvSpPr>
          <p:cNvPr id="8" name="object 8"/>
          <p:cNvSpPr txBox="1">
            <a:spLocks noGrp="1"/>
          </p:cNvSpPr>
          <p:nvPr>
            <p:ph type="title"/>
          </p:nvPr>
        </p:nvSpPr>
        <p:spPr>
          <a:xfrm>
            <a:off x="1194435" y="1568450"/>
            <a:ext cx="8192770" cy="8340725"/>
          </a:xfrm>
          <a:prstGeom prst="rect">
            <a:avLst/>
          </a:prstGeom>
        </p:spPr>
        <p:txBody>
          <a:bodyPr vert="horz" wrap="square" lIns="0" tIns="15240" rIns="0" bIns="0" rtlCol="0">
            <a:spAutoFit/>
          </a:bodyPr>
          <a:lstStyle/>
          <a:p>
            <a:pPr marL="12700" indent="0">
              <a:lnSpc>
                <a:spcPct val="100000"/>
              </a:lnSpc>
              <a:spcBef>
                <a:spcPts val="120"/>
              </a:spcBef>
              <a:buNone/>
            </a:pPr>
            <a:r>
              <a:rPr lang="en-US" sz="3050" b="1" spc="-10" dirty="0">
                <a:solidFill>
                  <a:srgbClr val="FB83FB"/>
                </a:solidFill>
              </a:rPr>
              <a:t>Problem Modelling:</a:t>
            </a:r>
            <a:br>
              <a:rPr sz="3050" spc="-10" dirty="0"/>
            </a:br>
            <a:br>
              <a:rPr sz="3050" spc="-10" dirty="0"/>
            </a:br>
            <a:r>
              <a:rPr sz="2400" u="sng" spc="-10" dirty="0">
                <a:sym typeface="+mn-ea"/>
              </a:rPr>
              <a:t>Problem </a:t>
            </a:r>
            <a:r>
              <a:rPr sz="2400" b="1" u="sng" spc="-10" dirty="0"/>
              <a:t>Definition</a:t>
            </a:r>
            <a:r>
              <a:rPr sz="2400" spc="-10" dirty="0"/>
              <a:t>: Define the objective of digit recognition using GANs, such as improving the performance and robustness of digit recognition models by generating synthetic digit images.</a:t>
            </a:r>
            <a:br>
              <a:rPr sz="2400" spc="-10" dirty="0"/>
            </a:br>
            <a:br>
              <a:rPr sz="2400" u="sng" spc="-10" dirty="0"/>
            </a:br>
            <a:r>
              <a:rPr sz="2400" b="1" u="sng" spc="-10" dirty="0"/>
              <a:t>Data Collection and Preprocessing</a:t>
            </a:r>
            <a:r>
              <a:rPr sz="2400" spc="-10" dirty="0"/>
              <a:t>: Gather a dataset of real digit images, such as the MNIST dataset, which contains labeled handwritten digit images. Preprocess the data by resizing, normalizing, and converting it into a format suitable for training GAN</a:t>
            </a:r>
            <a:r>
              <a:rPr lang="en-US" sz="2400" spc="-10" dirty="0"/>
              <a:t>s.</a:t>
            </a:r>
            <a:br>
              <a:rPr sz="2400" spc="-10" dirty="0"/>
            </a:br>
            <a:br>
              <a:rPr sz="2400" spc="-10" dirty="0"/>
            </a:br>
            <a:r>
              <a:rPr sz="2400" b="1" u="sng" spc="-10" dirty="0"/>
              <a:t>Training the GAN</a:t>
            </a:r>
            <a:r>
              <a:rPr sz="2400" spc="-10" dirty="0"/>
              <a:t>: Train the GAN on the real digit images dataset. The generator learns to generate realistic-looking digit images, while the discriminator learns to differentiate between real and fake images. This involves an adversarial training process where the generator and discriminator networks compete against each other.</a:t>
            </a:r>
            <a:endParaRPr sz="2400" spc="-10" dirty="0"/>
          </a:p>
        </p:txBody>
      </p:sp>
      <p:grpSp>
        <p:nvGrpSpPr>
          <p:cNvPr id="10" name="object 10"/>
          <p:cNvGrpSpPr/>
          <p:nvPr/>
        </p:nvGrpSpPr>
        <p:grpSpPr>
          <a:xfrm>
            <a:off x="8768841" y="1610487"/>
            <a:ext cx="9212997" cy="7853042"/>
            <a:chOff x="8805671" y="1612392"/>
            <a:chExt cx="9212997" cy="7853042"/>
          </a:xfrm>
        </p:grpSpPr>
        <p:sp>
          <p:nvSpPr>
            <p:cNvPr id="12" name="object 12"/>
            <p:cNvSpPr/>
            <p:nvPr/>
          </p:nvSpPr>
          <p:spPr>
            <a:xfrm>
              <a:off x="14477872" y="7160679"/>
              <a:ext cx="3540760" cy="2298700"/>
            </a:xfrm>
            <a:custGeom>
              <a:avLst/>
              <a:gdLst/>
              <a:ahLst/>
              <a:cxnLst/>
              <a:rect l="l" t="t" r="r" b="b"/>
              <a:pathLst>
                <a:path w="3540759" h="2298700">
                  <a:moveTo>
                    <a:pt x="3540252" y="0"/>
                  </a:moveTo>
                  <a:lnTo>
                    <a:pt x="0" y="0"/>
                  </a:lnTo>
                  <a:lnTo>
                    <a:pt x="0" y="2298105"/>
                  </a:lnTo>
                  <a:lnTo>
                    <a:pt x="1770507" y="2298105"/>
                  </a:lnTo>
                  <a:lnTo>
                    <a:pt x="3540252" y="2298105"/>
                  </a:lnTo>
                  <a:lnTo>
                    <a:pt x="3540252" y="0"/>
                  </a:lnTo>
                  <a:close/>
                </a:path>
              </a:pathLst>
            </a:custGeom>
            <a:solidFill>
              <a:srgbClr val="2F3B42"/>
            </a:solidFill>
          </p:spPr>
          <p:txBody>
            <a:bodyPr wrap="square" lIns="0" tIns="0" rIns="0" bIns="0" rtlCol="0"/>
            <a:lstStyle/>
            <a:p/>
          </p:txBody>
        </p:sp>
        <p:sp>
          <p:nvSpPr>
            <p:cNvPr id="13" name="object 13"/>
            <p:cNvSpPr/>
            <p:nvPr/>
          </p:nvSpPr>
          <p:spPr>
            <a:xfrm>
              <a:off x="14477908" y="7159951"/>
              <a:ext cx="3540760" cy="2299335"/>
            </a:xfrm>
            <a:custGeom>
              <a:avLst/>
              <a:gdLst/>
              <a:ahLst/>
              <a:cxnLst/>
              <a:rect l="l" t="t" r="r" b="b"/>
              <a:pathLst>
                <a:path w="3540759" h="2299334">
                  <a:moveTo>
                    <a:pt x="1770415" y="2298832"/>
                  </a:moveTo>
                  <a:lnTo>
                    <a:pt x="0" y="2298832"/>
                  </a:lnTo>
                  <a:lnTo>
                    <a:pt x="0" y="723"/>
                  </a:lnTo>
                  <a:lnTo>
                    <a:pt x="3540195" y="723"/>
                  </a:lnTo>
                  <a:lnTo>
                    <a:pt x="3540195" y="2298832"/>
                  </a:lnTo>
                  <a:lnTo>
                    <a:pt x="1770415" y="2298832"/>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675" y="341977"/>
                  </a:moveTo>
                  <a:lnTo>
                    <a:pt x="2245658" y="343425"/>
                  </a:lnTo>
                </a:path>
                <a:path w="3540759" h="2299334">
                  <a:moveTo>
                    <a:pt x="2627174" y="455741"/>
                  </a:moveTo>
                  <a:lnTo>
                    <a:pt x="2513507" y="455741"/>
                  </a:lnTo>
                  <a:lnTo>
                    <a:pt x="2513507" y="228226"/>
                  </a:lnTo>
                  <a:lnTo>
                    <a:pt x="2740968" y="228226"/>
                  </a:lnTo>
                  <a:lnTo>
                    <a:pt x="2740968" y="455741"/>
                  </a:lnTo>
                  <a:lnTo>
                    <a:pt x="2627174" y="455741"/>
                  </a:lnTo>
                  <a:close/>
                </a:path>
              </a:pathLst>
            </a:custGeom>
            <a:ln w="18719">
              <a:solidFill>
                <a:srgbClr val="FFFFFF"/>
              </a:solidFill>
            </a:ln>
          </p:spPr>
          <p:txBody>
            <a:bodyPr wrap="square" lIns="0" tIns="0" rIns="0" bIns="0" rtlCol="0"/>
            <a:lstStyle/>
            <a:p/>
          </p:txBody>
        </p:sp>
        <p:pic>
          <p:nvPicPr>
            <p:cNvPr id="14" name="object 14"/>
            <p:cNvPicPr/>
            <p:nvPr/>
          </p:nvPicPr>
          <p:blipFill>
            <a:blip r:embed="rId2" cstate="print"/>
            <a:stretch>
              <a:fillRect/>
            </a:stretch>
          </p:blipFill>
          <p:spPr>
            <a:xfrm>
              <a:off x="15081503" y="8183880"/>
              <a:ext cx="487680" cy="947927"/>
            </a:xfrm>
            <a:prstGeom prst="rect">
              <a:avLst/>
            </a:prstGeom>
          </p:spPr>
        </p:pic>
        <p:pic>
          <p:nvPicPr>
            <p:cNvPr id="17" name="object 17"/>
            <p:cNvPicPr/>
            <p:nvPr/>
          </p:nvPicPr>
          <p:blipFill>
            <a:blip r:embed="rId3" cstate="print"/>
            <a:stretch>
              <a:fillRect/>
            </a:stretch>
          </p:blipFill>
          <p:spPr>
            <a:xfrm>
              <a:off x="14468983" y="7153774"/>
              <a:ext cx="3543300" cy="2311660"/>
            </a:xfrm>
            <a:prstGeom prst="rect">
              <a:avLst/>
            </a:prstGeom>
          </p:spPr>
        </p:pic>
        <p:pic>
          <p:nvPicPr>
            <p:cNvPr id="15" name="object 15"/>
            <p:cNvPicPr/>
            <p:nvPr/>
          </p:nvPicPr>
          <p:blipFill>
            <a:blip r:embed="rId4" cstate="print"/>
            <a:stretch>
              <a:fillRect/>
            </a:stretch>
          </p:blipFill>
          <p:spPr>
            <a:xfrm>
              <a:off x="16099535" y="8183880"/>
              <a:ext cx="460248" cy="947927"/>
            </a:xfrm>
            <a:prstGeom prst="rect">
              <a:avLst/>
            </a:prstGeom>
          </p:spPr>
        </p:pic>
        <p:pic>
          <p:nvPicPr>
            <p:cNvPr id="16" name="object 16"/>
            <p:cNvPicPr/>
            <p:nvPr/>
          </p:nvPicPr>
          <p:blipFill>
            <a:blip r:embed="rId5" cstate="print"/>
            <a:stretch>
              <a:fillRect/>
            </a:stretch>
          </p:blipFill>
          <p:spPr>
            <a:xfrm>
              <a:off x="16846295" y="8183880"/>
              <a:ext cx="649223" cy="947927"/>
            </a:xfrm>
            <a:prstGeom prst="rect">
              <a:avLst/>
            </a:prstGeom>
          </p:spPr>
        </p:pic>
        <p:pic>
          <p:nvPicPr>
            <p:cNvPr id="18" name="object 18"/>
            <p:cNvPicPr/>
            <p:nvPr/>
          </p:nvPicPr>
          <p:blipFill>
            <a:blip r:embed="rId6" cstate="print"/>
            <a:stretch>
              <a:fillRect/>
            </a:stretch>
          </p:blipFill>
          <p:spPr>
            <a:xfrm>
              <a:off x="8805671" y="1612392"/>
              <a:ext cx="984503" cy="1374648"/>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52952" y="332473"/>
            <a:ext cx="16781145" cy="9620250"/>
            <a:chOff x="752952" y="332473"/>
            <a:chExt cx="16781145" cy="9620250"/>
          </a:xfrm>
        </p:grpSpPr>
        <p:sp>
          <p:nvSpPr>
            <p:cNvPr id="3" name="object 3"/>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p:txBody>
        </p:sp>
        <p:sp>
          <p:nvSpPr>
            <p:cNvPr id="4" name="object 4"/>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p:txBody>
        </p:sp>
        <p:sp>
          <p:nvSpPr>
            <p:cNvPr id="5" name="object 5"/>
            <p:cNvSpPr/>
            <p:nvPr/>
          </p:nvSpPr>
          <p:spPr>
            <a:xfrm>
              <a:off x="16999946" y="567404"/>
              <a:ext cx="226060" cy="225425"/>
            </a:xfrm>
            <a:custGeom>
              <a:avLst/>
              <a:gdLst/>
              <a:ahLst/>
              <a:cxnLst/>
              <a:rect l="l" t="t" r="r" b="b"/>
              <a:pathLst>
                <a:path w="226059" h="225425">
                  <a:moveTo>
                    <a:pt x="634" y="0"/>
                  </a:moveTo>
                  <a:lnTo>
                    <a:pt x="225875" y="225354"/>
                  </a:lnTo>
                </a:path>
                <a:path w="226059" h="225425">
                  <a:moveTo>
                    <a:pt x="225240" y="0"/>
                  </a:moveTo>
                  <a:lnTo>
                    <a:pt x="0" y="225354"/>
                  </a:lnTo>
                </a:path>
              </a:pathLst>
            </a:custGeom>
            <a:ln w="18715">
              <a:solidFill>
                <a:srgbClr val="FFFFFF"/>
              </a:solidFill>
            </a:ln>
          </p:spPr>
          <p:txBody>
            <a:bodyPr wrap="square" lIns="0" tIns="0" rIns="0" bIns="0" rtlCol="0"/>
            <a:lstStyle/>
            <a:p/>
          </p:txBody>
        </p:sp>
        <p:sp>
          <p:nvSpPr>
            <p:cNvPr id="6" name="object 6"/>
            <p:cNvSpPr/>
            <p:nvPr/>
          </p:nvSpPr>
          <p:spPr>
            <a:xfrm>
              <a:off x="15919819" y="678929"/>
              <a:ext cx="338455" cy="20320"/>
            </a:xfrm>
            <a:custGeom>
              <a:avLst/>
              <a:gdLst/>
              <a:ahLst/>
              <a:cxnLst/>
              <a:rect l="l" t="t" r="r" b="b"/>
              <a:pathLst>
                <a:path w="338455" h="20320">
                  <a:moveTo>
                    <a:pt x="338455" y="1524"/>
                  </a:moveTo>
                  <a:lnTo>
                    <a:pt x="127" y="0"/>
                  </a:lnTo>
                  <a:lnTo>
                    <a:pt x="0" y="18719"/>
                  </a:lnTo>
                  <a:lnTo>
                    <a:pt x="338455" y="20243"/>
                  </a:lnTo>
                  <a:lnTo>
                    <a:pt x="338455" y="1524"/>
                  </a:lnTo>
                  <a:close/>
                </a:path>
              </a:pathLst>
            </a:custGeom>
            <a:solidFill>
              <a:srgbClr val="FFFFFF"/>
            </a:solidFill>
          </p:spPr>
          <p:txBody>
            <a:bodyPr wrap="square" lIns="0" tIns="0" rIns="0" bIns="0" rtlCol="0"/>
            <a:lstStyle/>
            <a:p/>
          </p:txBody>
        </p:sp>
        <p:sp>
          <p:nvSpPr>
            <p:cNvPr id="7" name="object 7"/>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p:txBody>
        </p:sp>
      </p:grpSp>
      <p:sp>
        <p:nvSpPr>
          <p:cNvPr id="8" name="object 8"/>
          <p:cNvSpPr txBox="1">
            <a:spLocks noGrp="1"/>
          </p:cNvSpPr>
          <p:nvPr>
            <p:ph type="title"/>
          </p:nvPr>
        </p:nvSpPr>
        <p:spPr>
          <a:xfrm>
            <a:off x="1568742" y="1043781"/>
            <a:ext cx="12365355" cy="935355"/>
          </a:xfrm>
          <a:prstGeom prst="rect">
            <a:avLst/>
          </a:prstGeom>
        </p:spPr>
        <p:txBody>
          <a:bodyPr vert="horz" wrap="square" lIns="0" tIns="12065" rIns="0" bIns="0" rtlCol="0">
            <a:spAutoFit/>
          </a:bodyPr>
          <a:lstStyle/>
          <a:p>
            <a:pPr marL="12700">
              <a:lnSpc>
                <a:spcPct val="100000"/>
              </a:lnSpc>
              <a:spcBef>
                <a:spcPts val="95"/>
              </a:spcBef>
            </a:pPr>
            <a:r>
              <a:rPr lang="en-US" sz="6000" b="1" dirty="0">
                <a:solidFill>
                  <a:srgbClr val="FF0000"/>
                </a:solidFill>
              </a:rPr>
              <a:t>RESULT:</a:t>
            </a:r>
            <a:endParaRPr lang="en-US" sz="6000" b="1" dirty="0">
              <a:solidFill>
                <a:srgbClr val="FF0000"/>
              </a:solidFill>
            </a:endParaRPr>
          </a:p>
        </p:txBody>
      </p:sp>
      <p:pic>
        <p:nvPicPr>
          <p:cNvPr id="19" name="Picture 18" descr="Screenshot 2024-04-05 213839"/>
          <p:cNvPicPr>
            <a:picLocks noChangeAspect="1"/>
          </p:cNvPicPr>
          <p:nvPr/>
        </p:nvPicPr>
        <p:blipFill>
          <a:blip r:embed="rId1"/>
          <a:stretch>
            <a:fillRect/>
          </a:stretch>
        </p:blipFill>
        <p:spPr>
          <a:xfrm>
            <a:off x="2520950" y="7435850"/>
            <a:ext cx="13040360" cy="2079625"/>
          </a:xfrm>
          <a:prstGeom prst="rect">
            <a:avLst/>
          </a:prstGeom>
        </p:spPr>
      </p:pic>
      <p:pic>
        <p:nvPicPr>
          <p:cNvPr id="20" name="Picture 19" descr="Screenshot 2024-04-05 214107"/>
          <p:cNvPicPr>
            <a:picLocks noChangeAspect="1"/>
          </p:cNvPicPr>
          <p:nvPr/>
        </p:nvPicPr>
        <p:blipFill>
          <a:blip r:embed="rId2"/>
          <a:stretch>
            <a:fillRect/>
          </a:stretch>
        </p:blipFill>
        <p:spPr>
          <a:xfrm>
            <a:off x="2520950" y="2416810"/>
            <a:ext cx="5995035" cy="4642485"/>
          </a:xfrm>
          <a:prstGeom prst="rect">
            <a:avLst/>
          </a:prstGeom>
        </p:spPr>
      </p:pic>
      <p:pic>
        <p:nvPicPr>
          <p:cNvPr id="21" name="Picture 20" descr="Screenshot 2024-04-05 214246"/>
          <p:cNvPicPr>
            <a:picLocks noChangeAspect="1"/>
          </p:cNvPicPr>
          <p:nvPr/>
        </p:nvPicPr>
        <p:blipFill>
          <a:blip r:embed="rId3"/>
          <a:stretch>
            <a:fillRect/>
          </a:stretch>
        </p:blipFill>
        <p:spPr>
          <a:xfrm>
            <a:off x="9531350" y="2421890"/>
            <a:ext cx="5996940" cy="46234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wallpaperflare.com_wallpaper (2)"/>
          <p:cNvPicPr>
            <a:picLocks noChangeAspect="1"/>
          </p:cNvPicPr>
          <p:nvPr/>
        </p:nvPicPr>
        <p:blipFill>
          <a:blip r:embed="rId1"/>
          <a:stretch>
            <a:fillRect/>
          </a:stretch>
        </p:blipFill>
        <p:spPr>
          <a:xfrm>
            <a:off x="10236200" y="2406650"/>
            <a:ext cx="6320155" cy="4146550"/>
          </a:xfrm>
          <a:prstGeom prst="rect">
            <a:avLst/>
          </a:prstGeom>
        </p:spPr>
      </p:pic>
      <p:grpSp>
        <p:nvGrpSpPr>
          <p:cNvPr id="2" name="object 2"/>
          <p:cNvGrpSpPr/>
          <p:nvPr/>
        </p:nvGrpSpPr>
        <p:grpSpPr>
          <a:xfrm>
            <a:off x="1422002" y="1064877"/>
            <a:ext cx="16435069" cy="8155940"/>
            <a:chOff x="1422002" y="1064877"/>
            <a:chExt cx="16435069" cy="8155940"/>
          </a:xfrm>
        </p:grpSpPr>
        <p:sp>
          <p:nvSpPr>
            <p:cNvPr id="3" name="object 3"/>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p:txBody>
        </p:sp>
        <p:sp>
          <p:nvSpPr>
            <p:cNvPr id="4" name="object 4"/>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p:txBody>
        </p:sp>
        <p:sp>
          <p:nvSpPr>
            <p:cNvPr id="5" name="object 5"/>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p:txBody>
        </p:sp>
        <p:sp>
          <p:nvSpPr>
            <p:cNvPr id="6" name="object 6"/>
            <p:cNvSpPr/>
            <p:nvPr/>
          </p:nvSpPr>
          <p:spPr>
            <a:xfrm>
              <a:off x="15250274" y="1411173"/>
              <a:ext cx="338455" cy="20320"/>
            </a:xfrm>
            <a:custGeom>
              <a:avLst/>
              <a:gdLst/>
              <a:ahLst/>
              <a:cxnLst/>
              <a:rect l="l" t="t" r="r" b="b"/>
              <a:pathLst>
                <a:path w="338455" h="20319">
                  <a:moveTo>
                    <a:pt x="338455" y="1524"/>
                  </a:moveTo>
                  <a:lnTo>
                    <a:pt x="0" y="0"/>
                  </a:lnTo>
                  <a:lnTo>
                    <a:pt x="0" y="18719"/>
                  </a:lnTo>
                  <a:lnTo>
                    <a:pt x="338328" y="20243"/>
                  </a:lnTo>
                  <a:lnTo>
                    <a:pt x="338455" y="1524"/>
                  </a:lnTo>
                  <a:close/>
                </a:path>
              </a:pathLst>
            </a:custGeom>
            <a:solidFill>
              <a:srgbClr val="FFFFFF"/>
            </a:solidFill>
          </p:spPr>
          <p:txBody>
            <a:bodyPr wrap="square" lIns="0" tIns="0" rIns="0" bIns="0" rtlCol="0"/>
            <a:lstStyle/>
            <a:p/>
          </p:txBody>
        </p:sp>
        <p:sp>
          <p:nvSpPr>
            <p:cNvPr id="7" name="object 7"/>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p:txBody>
        </p:sp>
        <p:sp>
          <p:nvSpPr>
            <p:cNvPr id="8" name="object 8"/>
            <p:cNvSpPr/>
            <p:nvPr/>
          </p:nvSpPr>
          <p:spPr>
            <a:xfrm>
              <a:off x="14307312" y="6100711"/>
              <a:ext cx="3540125" cy="2298700"/>
            </a:xfrm>
            <a:custGeom>
              <a:avLst/>
              <a:gdLst/>
              <a:ahLst/>
              <a:cxnLst/>
              <a:rect l="l" t="t" r="r" b="b"/>
              <a:pathLst>
                <a:path w="3540125" h="2298700">
                  <a:moveTo>
                    <a:pt x="3540125" y="0"/>
                  </a:moveTo>
                  <a:lnTo>
                    <a:pt x="0" y="0"/>
                  </a:lnTo>
                  <a:lnTo>
                    <a:pt x="0" y="2298103"/>
                  </a:lnTo>
                  <a:lnTo>
                    <a:pt x="1770380" y="2298103"/>
                  </a:lnTo>
                  <a:lnTo>
                    <a:pt x="3540125" y="2298103"/>
                  </a:lnTo>
                  <a:lnTo>
                    <a:pt x="3540125" y="0"/>
                  </a:lnTo>
                  <a:close/>
                </a:path>
              </a:pathLst>
            </a:custGeom>
            <a:solidFill>
              <a:srgbClr val="2F3B42"/>
            </a:solidFill>
          </p:spPr>
          <p:txBody>
            <a:bodyPr wrap="square" lIns="0" tIns="0" rIns="0" bIns="0" rtlCol="0"/>
            <a:lstStyle/>
            <a:p/>
          </p:txBody>
        </p:sp>
        <p:sp>
          <p:nvSpPr>
            <p:cNvPr id="9" name="object 9"/>
            <p:cNvSpPr/>
            <p:nvPr/>
          </p:nvSpPr>
          <p:spPr>
            <a:xfrm>
              <a:off x="14307216" y="6099995"/>
              <a:ext cx="3540760" cy="2299335"/>
            </a:xfrm>
            <a:custGeom>
              <a:avLst/>
              <a:gdLst/>
              <a:ahLst/>
              <a:cxnLst/>
              <a:rect l="l" t="t" r="r" b="b"/>
              <a:pathLst>
                <a:path w="3540759" h="2299334">
                  <a:moveTo>
                    <a:pt x="1770415" y="2298824"/>
                  </a:moveTo>
                  <a:lnTo>
                    <a:pt x="0" y="2298824"/>
                  </a:lnTo>
                  <a:lnTo>
                    <a:pt x="0" y="711"/>
                  </a:lnTo>
                  <a:lnTo>
                    <a:pt x="3540195" y="711"/>
                  </a:lnTo>
                  <a:lnTo>
                    <a:pt x="3540195" y="2298824"/>
                  </a:lnTo>
                  <a:lnTo>
                    <a:pt x="1770415" y="2298824"/>
                  </a:lnTo>
                  <a:close/>
                </a:path>
                <a:path w="3540759" h="2299334">
                  <a:moveTo>
                    <a:pt x="1770415" y="753791"/>
                  </a:moveTo>
                  <a:lnTo>
                    <a:pt x="0" y="753791"/>
                  </a:lnTo>
                  <a:lnTo>
                    <a:pt x="0" y="0"/>
                  </a:lnTo>
                  <a:lnTo>
                    <a:pt x="3540195" y="0"/>
                  </a:lnTo>
                  <a:lnTo>
                    <a:pt x="3540195" y="753791"/>
                  </a:lnTo>
                  <a:lnTo>
                    <a:pt x="1770415" y="753791"/>
                  </a:lnTo>
                  <a:close/>
                </a:path>
                <a:path w="3540759" h="2299334">
                  <a:moveTo>
                    <a:pt x="3008817" y="228226"/>
                  </a:moveTo>
                  <a:lnTo>
                    <a:pt x="3237040" y="456452"/>
                  </a:lnTo>
                </a:path>
                <a:path w="3540759" h="2299334">
                  <a:moveTo>
                    <a:pt x="3236405" y="228226"/>
                  </a:moveTo>
                  <a:lnTo>
                    <a:pt x="3008182" y="456452"/>
                  </a:lnTo>
                </a:path>
                <a:path w="3540759" h="2299334">
                  <a:moveTo>
                    <a:pt x="1921675" y="341977"/>
                  </a:moveTo>
                  <a:lnTo>
                    <a:pt x="2245658" y="343412"/>
                  </a:lnTo>
                </a:path>
                <a:path w="3540759" h="2299334">
                  <a:moveTo>
                    <a:pt x="2627301" y="455729"/>
                  </a:moveTo>
                  <a:lnTo>
                    <a:pt x="2513507" y="455729"/>
                  </a:lnTo>
                  <a:lnTo>
                    <a:pt x="2513507" y="228226"/>
                  </a:lnTo>
                  <a:lnTo>
                    <a:pt x="2740968" y="228226"/>
                  </a:lnTo>
                  <a:lnTo>
                    <a:pt x="2740968" y="455729"/>
                  </a:lnTo>
                  <a:lnTo>
                    <a:pt x="2627301" y="455729"/>
                  </a:lnTo>
                  <a:close/>
                </a:path>
              </a:pathLst>
            </a:custGeom>
            <a:ln w="18719">
              <a:solidFill>
                <a:srgbClr val="FFFFFF"/>
              </a:solidFill>
            </a:ln>
          </p:spPr>
          <p:txBody>
            <a:bodyPr wrap="square" lIns="0" tIns="0" rIns="0" bIns="0" rtlCol="0"/>
            <a:lstStyle/>
            <a:p/>
          </p:txBody>
        </p:sp>
        <p:pic>
          <p:nvPicPr>
            <p:cNvPr id="10" name="object 10"/>
            <p:cNvPicPr/>
            <p:nvPr/>
          </p:nvPicPr>
          <p:blipFill>
            <a:blip r:embed="rId2" cstate="print"/>
            <a:stretch>
              <a:fillRect/>
            </a:stretch>
          </p:blipFill>
          <p:spPr>
            <a:xfrm>
              <a:off x="14910816" y="7126224"/>
              <a:ext cx="487680" cy="944880"/>
            </a:xfrm>
            <a:prstGeom prst="rect">
              <a:avLst/>
            </a:prstGeom>
          </p:spPr>
        </p:pic>
        <p:pic>
          <p:nvPicPr>
            <p:cNvPr id="11" name="object 11"/>
            <p:cNvPicPr/>
            <p:nvPr/>
          </p:nvPicPr>
          <p:blipFill>
            <a:blip r:embed="rId3" cstate="print"/>
            <a:stretch>
              <a:fillRect/>
            </a:stretch>
          </p:blipFill>
          <p:spPr>
            <a:xfrm>
              <a:off x="15928847" y="7126224"/>
              <a:ext cx="460248" cy="944880"/>
            </a:xfrm>
            <a:prstGeom prst="rect">
              <a:avLst/>
            </a:prstGeom>
          </p:spPr>
        </p:pic>
        <p:pic>
          <p:nvPicPr>
            <p:cNvPr id="12" name="object 12"/>
            <p:cNvPicPr/>
            <p:nvPr/>
          </p:nvPicPr>
          <p:blipFill>
            <a:blip r:embed="rId4" cstate="print"/>
            <a:stretch>
              <a:fillRect/>
            </a:stretch>
          </p:blipFill>
          <p:spPr>
            <a:xfrm>
              <a:off x="16675607" y="7126224"/>
              <a:ext cx="649223" cy="944880"/>
            </a:xfrm>
            <a:prstGeom prst="rect">
              <a:avLst/>
            </a:prstGeom>
          </p:spPr>
        </p:pic>
        <p:pic>
          <p:nvPicPr>
            <p:cNvPr id="13" name="object 13"/>
            <p:cNvPicPr/>
            <p:nvPr/>
          </p:nvPicPr>
          <p:blipFill>
            <a:blip r:embed="rId5" cstate="print"/>
            <a:stretch>
              <a:fillRect/>
            </a:stretch>
          </p:blipFill>
          <p:spPr>
            <a:xfrm>
              <a:off x="14298422" y="6093815"/>
              <a:ext cx="3543300" cy="2311654"/>
            </a:xfrm>
            <a:prstGeom prst="rect">
              <a:avLst/>
            </a:prstGeom>
          </p:spPr>
        </p:pic>
      </p:grpSp>
      <p:sp>
        <p:nvSpPr>
          <p:cNvPr id="14" name="object 14"/>
          <p:cNvSpPr txBox="1">
            <a:spLocks noGrp="1"/>
          </p:cNvSpPr>
          <p:nvPr>
            <p:ph type="title"/>
          </p:nvPr>
        </p:nvSpPr>
        <p:spPr>
          <a:xfrm>
            <a:off x="1870075" y="2124075"/>
            <a:ext cx="4449445" cy="935990"/>
          </a:xfrm>
          <a:prstGeom prst="rect">
            <a:avLst/>
          </a:prstGeom>
        </p:spPr>
        <p:txBody>
          <a:bodyPr vert="horz" wrap="square" lIns="0" tIns="12700" rIns="0" bIns="0" rtlCol="0">
            <a:spAutoFit/>
          </a:bodyPr>
          <a:lstStyle/>
          <a:p>
            <a:pPr marL="12700">
              <a:lnSpc>
                <a:spcPct val="100000"/>
              </a:lnSpc>
              <a:spcBef>
                <a:spcPts val="100"/>
              </a:spcBef>
            </a:pPr>
            <a:r>
              <a:rPr sz="6000" b="1" spc="-10" dirty="0">
                <a:solidFill>
                  <a:srgbClr val="84F5FB"/>
                </a:solidFill>
              </a:rPr>
              <a:t>Conclusion</a:t>
            </a:r>
            <a:r>
              <a:rPr lang="en-US" sz="6000" b="1" spc="-10" dirty="0">
                <a:solidFill>
                  <a:srgbClr val="84F5FB"/>
                </a:solidFill>
              </a:rPr>
              <a:t>:</a:t>
            </a:r>
            <a:endParaRPr lang="en-US" sz="6000" b="1" spc="-10" dirty="0">
              <a:solidFill>
                <a:srgbClr val="84F5FB"/>
              </a:solidFill>
            </a:endParaRPr>
          </a:p>
        </p:txBody>
      </p:sp>
      <p:sp>
        <p:nvSpPr>
          <p:cNvPr id="15" name="object 15"/>
          <p:cNvSpPr txBox="1"/>
          <p:nvPr/>
        </p:nvSpPr>
        <p:spPr>
          <a:xfrm>
            <a:off x="1987550" y="3371215"/>
            <a:ext cx="8475980" cy="5357495"/>
          </a:xfrm>
          <a:prstGeom prst="rect">
            <a:avLst/>
          </a:prstGeom>
        </p:spPr>
        <p:txBody>
          <a:bodyPr vert="horz" wrap="square" lIns="0" tIns="12700" rIns="0" bIns="0" rtlCol="0">
            <a:spAutoFit/>
          </a:bodyPr>
          <a:lstStyle/>
          <a:p>
            <a:pPr marL="12700" marR="5080">
              <a:lnSpc>
                <a:spcPct val="100000"/>
              </a:lnSpc>
              <a:spcBef>
                <a:spcPts val="100"/>
              </a:spcBef>
              <a:tabLst>
                <a:tab pos="660400" algn="l"/>
                <a:tab pos="1956435" algn="l"/>
                <a:tab pos="2388870" algn="l"/>
                <a:tab pos="2604770" algn="l"/>
                <a:tab pos="3036570" algn="l"/>
                <a:tab pos="3252470" algn="l"/>
                <a:tab pos="3684270" algn="l"/>
                <a:tab pos="3900170" algn="l"/>
                <a:tab pos="4116070" algn="l"/>
                <a:tab pos="4549140" algn="l"/>
                <a:tab pos="5196840" algn="l"/>
                <a:tab pos="5845175" algn="l"/>
                <a:tab pos="6061075" algn="l"/>
                <a:tab pos="6276975" algn="l"/>
                <a:tab pos="6492875" algn="l"/>
                <a:tab pos="6708775" algn="l"/>
                <a:tab pos="6924675" algn="l"/>
                <a:tab pos="7140575" algn="l"/>
                <a:tab pos="7356475" algn="l"/>
                <a:tab pos="8221345" algn="l"/>
                <a:tab pos="9085580" algn="l"/>
                <a:tab pos="9301480" algn="l"/>
                <a:tab pos="10813415" algn="l"/>
                <a:tab pos="11245850" algn="l"/>
              </a:tabLst>
            </a:pPr>
            <a:endParaRPr sz="3150" dirty="0">
              <a:solidFill>
                <a:srgbClr val="FFFFFF"/>
              </a:solidFill>
              <a:latin typeface="IBM 3270"/>
              <a:cs typeface="IBM 3270"/>
            </a:endParaRPr>
          </a:p>
          <a:p>
            <a:pPr marL="12700" marR="5080">
              <a:lnSpc>
                <a:spcPct val="100000"/>
              </a:lnSpc>
              <a:spcBef>
                <a:spcPts val="100"/>
              </a:spcBef>
              <a:tabLst>
                <a:tab pos="660400" algn="l"/>
                <a:tab pos="1956435" algn="l"/>
                <a:tab pos="2388870" algn="l"/>
                <a:tab pos="2604770" algn="l"/>
                <a:tab pos="3036570" algn="l"/>
                <a:tab pos="3252470" algn="l"/>
                <a:tab pos="3684270" algn="l"/>
                <a:tab pos="3900170" algn="l"/>
                <a:tab pos="4116070" algn="l"/>
                <a:tab pos="4549140" algn="l"/>
                <a:tab pos="5196840" algn="l"/>
                <a:tab pos="5845175" algn="l"/>
                <a:tab pos="6061075" algn="l"/>
                <a:tab pos="6276975" algn="l"/>
                <a:tab pos="6492875" algn="l"/>
                <a:tab pos="6708775" algn="l"/>
                <a:tab pos="6924675" algn="l"/>
                <a:tab pos="7140575" algn="l"/>
                <a:tab pos="7356475" algn="l"/>
                <a:tab pos="8221345" algn="l"/>
                <a:tab pos="9085580" algn="l"/>
                <a:tab pos="9301480" algn="l"/>
                <a:tab pos="10813415" algn="l"/>
                <a:tab pos="11245850" algn="l"/>
              </a:tabLst>
            </a:pPr>
            <a:r>
              <a:rPr sz="3150" b="1" u="sng" dirty="0">
                <a:solidFill>
                  <a:srgbClr val="FFFFFF"/>
                </a:solidFill>
                <a:latin typeface="IBM 3270"/>
                <a:cs typeface="IBM 3270"/>
              </a:rPr>
              <a:t>In conclusion</a:t>
            </a:r>
            <a:r>
              <a:rPr sz="3150" dirty="0">
                <a:solidFill>
                  <a:srgbClr val="FFFFFF"/>
                </a:solidFill>
                <a:latin typeface="IBM 3270"/>
                <a:cs typeface="IBM 3270"/>
              </a:rPr>
              <a:t>, digit recognition using Generative Adversarial Networks (GANs) presents a promising approach to address the challenges faced by traditional methods in the field. Through the generation of synthetic digit images, GANs offer a means to augment datasets, improve model performance, and enhance the robustness of digit recognition systems.</a:t>
            </a:r>
            <a:endParaRPr sz="3150" dirty="0">
              <a:solidFill>
                <a:srgbClr val="FFFFFF"/>
              </a:solidFill>
              <a:latin typeface="IBM 3270"/>
              <a:cs typeface="IBM 327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21828" y="302955"/>
            <a:ext cx="15442565" cy="9681210"/>
            <a:chOff x="1421828" y="302955"/>
            <a:chExt cx="15442565" cy="9681210"/>
          </a:xfrm>
        </p:grpSpPr>
        <p:sp>
          <p:nvSpPr>
            <p:cNvPr id="3" name="object 3"/>
            <p:cNvSpPr/>
            <p:nvPr/>
          </p:nvSpPr>
          <p:spPr>
            <a:xfrm>
              <a:off x="1431353" y="313202"/>
              <a:ext cx="15423515" cy="9661525"/>
            </a:xfrm>
            <a:custGeom>
              <a:avLst/>
              <a:gdLst/>
              <a:ahLst/>
              <a:cxnLst/>
              <a:rect l="l" t="t" r="r" b="b"/>
              <a:pathLst>
                <a:path w="15423515" h="9661525">
                  <a:moveTo>
                    <a:pt x="7711897" y="9660910"/>
                  </a:moveTo>
                  <a:lnTo>
                    <a:pt x="0" y="9660910"/>
                  </a:lnTo>
                  <a:lnTo>
                    <a:pt x="0" y="0"/>
                  </a:lnTo>
                  <a:lnTo>
                    <a:pt x="15423070" y="0"/>
                  </a:lnTo>
                  <a:lnTo>
                    <a:pt x="15423070" y="9660910"/>
                  </a:lnTo>
                  <a:lnTo>
                    <a:pt x="7711897" y="9660910"/>
                  </a:lnTo>
                  <a:close/>
                </a:path>
              </a:pathLst>
            </a:custGeom>
            <a:ln w="18719">
              <a:solidFill>
                <a:srgbClr val="FFFFFF"/>
              </a:solidFill>
            </a:ln>
          </p:spPr>
          <p:txBody>
            <a:bodyPr wrap="square" lIns="0" tIns="0" rIns="0" bIns="0" rtlCol="0"/>
            <a:lstStyle/>
            <a:p/>
          </p:txBody>
        </p:sp>
        <p:sp>
          <p:nvSpPr>
            <p:cNvPr id="4" name="object 4"/>
            <p:cNvSpPr/>
            <p:nvPr/>
          </p:nvSpPr>
          <p:spPr>
            <a:xfrm>
              <a:off x="1431361" y="312480"/>
              <a:ext cx="15423515" cy="742315"/>
            </a:xfrm>
            <a:custGeom>
              <a:avLst/>
              <a:gdLst/>
              <a:ahLst/>
              <a:cxnLst/>
              <a:rect l="l" t="t" r="r" b="b"/>
              <a:pathLst>
                <a:path w="15423515" h="742315">
                  <a:moveTo>
                    <a:pt x="7711876" y="742237"/>
                  </a:moveTo>
                  <a:lnTo>
                    <a:pt x="0" y="742237"/>
                  </a:lnTo>
                  <a:lnTo>
                    <a:pt x="0" y="0"/>
                  </a:lnTo>
                  <a:lnTo>
                    <a:pt x="15423016" y="0"/>
                  </a:lnTo>
                  <a:lnTo>
                    <a:pt x="15423016" y="742237"/>
                  </a:lnTo>
                  <a:lnTo>
                    <a:pt x="7711876" y="742237"/>
                  </a:lnTo>
                  <a:close/>
                </a:path>
              </a:pathLst>
            </a:custGeom>
            <a:ln w="18718">
              <a:solidFill>
                <a:srgbClr val="FFFFFF"/>
              </a:solidFill>
            </a:ln>
          </p:spPr>
          <p:txBody>
            <a:bodyPr wrap="square" lIns="0" tIns="0" rIns="0" bIns="0" rtlCol="0"/>
            <a:lstStyle/>
            <a:p/>
          </p:txBody>
        </p:sp>
        <p:sp>
          <p:nvSpPr>
            <p:cNvPr id="5" name="object 5"/>
            <p:cNvSpPr/>
            <p:nvPr/>
          </p:nvSpPr>
          <p:spPr>
            <a:xfrm>
              <a:off x="16330320" y="537170"/>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p:txBody>
        </p:sp>
        <p:sp>
          <p:nvSpPr>
            <p:cNvPr id="6" name="object 6"/>
            <p:cNvSpPr/>
            <p:nvPr/>
          </p:nvSpPr>
          <p:spPr>
            <a:xfrm>
              <a:off x="15250274" y="648690"/>
              <a:ext cx="338455" cy="20320"/>
            </a:xfrm>
            <a:custGeom>
              <a:avLst/>
              <a:gdLst/>
              <a:ahLst/>
              <a:cxnLst/>
              <a:rect l="l" t="t" r="r" b="b"/>
              <a:pathLst>
                <a:path w="338455" h="20320">
                  <a:moveTo>
                    <a:pt x="338455" y="1524"/>
                  </a:moveTo>
                  <a:lnTo>
                    <a:pt x="0" y="0"/>
                  </a:lnTo>
                  <a:lnTo>
                    <a:pt x="0" y="18719"/>
                  </a:lnTo>
                  <a:lnTo>
                    <a:pt x="338328" y="20243"/>
                  </a:lnTo>
                  <a:lnTo>
                    <a:pt x="338455" y="1524"/>
                  </a:lnTo>
                  <a:close/>
                </a:path>
              </a:pathLst>
            </a:custGeom>
            <a:solidFill>
              <a:srgbClr val="FFFFFF"/>
            </a:solidFill>
          </p:spPr>
          <p:txBody>
            <a:bodyPr wrap="square" lIns="0" tIns="0" rIns="0" bIns="0" rtlCol="0"/>
            <a:lstStyle/>
            <a:p/>
          </p:txBody>
        </p:sp>
        <p:sp>
          <p:nvSpPr>
            <p:cNvPr id="7" name="object 7"/>
            <p:cNvSpPr/>
            <p:nvPr/>
          </p:nvSpPr>
          <p:spPr>
            <a:xfrm>
              <a:off x="15842869" y="537121"/>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p:txBody>
        </p:sp>
      </p:grpSp>
      <p:sp>
        <p:nvSpPr>
          <p:cNvPr id="8" name="object 8"/>
          <p:cNvSpPr txBox="1">
            <a:spLocks noGrp="1"/>
          </p:cNvSpPr>
          <p:nvPr>
            <p:ph type="title"/>
          </p:nvPr>
        </p:nvSpPr>
        <p:spPr>
          <a:xfrm>
            <a:off x="5865495" y="2947670"/>
            <a:ext cx="7461885" cy="1859280"/>
          </a:xfrm>
          <a:prstGeom prst="rect">
            <a:avLst/>
          </a:prstGeom>
        </p:spPr>
        <p:txBody>
          <a:bodyPr vert="horz" wrap="square" lIns="0" tIns="12700" rIns="0" bIns="0" rtlCol="0">
            <a:spAutoFit/>
          </a:bodyPr>
          <a:lstStyle/>
          <a:p>
            <a:pPr marL="12700">
              <a:lnSpc>
                <a:spcPct val="100000"/>
              </a:lnSpc>
              <a:spcBef>
                <a:spcPts val="100"/>
              </a:spcBef>
            </a:pPr>
            <a:r>
              <a:rPr spc="-10" dirty="0">
                <a:solidFill>
                  <a:srgbClr val="F857EA"/>
                </a:solidFill>
              </a:rPr>
              <a:t>Than</a:t>
            </a:r>
            <a:r>
              <a:rPr lang="en-US" spc="-10" dirty="0">
                <a:solidFill>
                  <a:srgbClr val="F857EA"/>
                </a:solidFill>
              </a:rPr>
              <a:t>K</a:t>
            </a:r>
            <a:r>
              <a:rPr spc="-10" dirty="0">
                <a:solidFill>
                  <a:srgbClr val="F857EA"/>
                </a:solidFill>
              </a:rPr>
              <a:t>s!</a:t>
            </a:r>
            <a:endParaRPr spc="-10" dirty="0">
              <a:solidFill>
                <a:srgbClr val="F857EA"/>
              </a:solidFill>
            </a:endParaRPr>
          </a:p>
        </p:txBody>
      </p:sp>
      <p:grpSp>
        <p:nvGrpSpPr>
          <p:cNvPr id="10" name="object 10"/>
          <p:cNvGrpSpPr/>
          <p:nvPr/>
        </p:nvGrpSpPr>
        <p:grpSpPr>
          <a:xfrm>
            <a:off x="829433" y="1572768"/>
            <a:ext cx="16883380" cy="6111240"/>
            <a:chOff x="829433" y="1572768"/>
            <a:chExt cx="16883380" cy="6111240"/>
          </a:xfrm>
        </p:grpSpPr>
        <p:sp>
          <p:nvSpPr>
            <p:cNvPr id="11" name="object 11"/>
            <p:cNvSpPr/>
            <p:nvPr/>
          </p:nvSpPr>
          <p:spPr>
            <a:xfrm>
              <a:off x="6909841" y="6162484"/>
              <a:ext cx="941069" cy="941069"/>
            </a:xfrm>
            <a:custGeom>
              <a:avLst/>
              <a:gdLst/>
              <a:ahLst/>
              <a:cxnLst/>
              <a:rect l="l" t="t" r="r" b="b"/>
              <a:pathLst>
                <a:path w="941070" h="941070">
                  <a:moveTo>
                    <a:pt x="470814" y="940917"/>
                  </a:moveTo>
                  <a:lnTo>
                    <a:pt x="0" y="940917"/>
                  </a:lnTo>
                  <a:lnTo>
                    <a:pt x="0" y="0"/>
                  </a:lnTo>
                  <a:lnTo>
                    <a:pt x="940917" y="0"/>
                  </a:lnTo>
                  <a:lnTo>
                    <a:pt x="940917" y="940917"/>
                  </a:lnTo>
                  <a:lnTo>
                    <a:pt x="470814" y="940917"/>
                  </a:lnTo>
                  <a:close/>
                </a:path>
              </a:pathLst>
            </a:custGeom>
            <a:ln w="18717">
              <a:solidFill>
                <a:srgbClr val="FFFFFF"/>
              </a:solidFill>
            </a:ln>
          </p:spPr>
          <p:txBody>
            <a:bodyPr wrap="square" lIns="0" tIns="0" rIns="0" bIns="0" rtlCol="0"/>
            <a:lstStyle/>
            <a:p/>
          </p:txBody>
        </p:sp>
        <p:sp>
          <p:nvSpPr>
            <p:cNvPr id="12" name="object 12"/>
            <p:cNvSpPr/>
            <p:nvPr/>
          </p:nvSpPr>
          <p:spPr>
            <a:xfrm>
              <a:off x="8084883" y="6162484"/>
              <a:ext cx="941069" cy="941069"/>
            </a:xfrm>
            <a:custGeom>
              <a:avLst/>
              <a:gdLst/>
              <a:ahLst/>
              <a:cxnLst/>
              <a:rect l="l" t="t" r="r" b="b"/>
              <a:pathLst>
                <a:path w="941070" h="941070">
                  <a:moveTo>
                    <a:pt x="470814" y="940917"/>
                  </a:moveTo>
                  <a:lnTo>
                    <a:pt x="0" y="940917"/>
                  </a:lnTo>
                  <a:lnTo>
                    <a:pt x="0" y="0"/>
                  </a:lnTo>
                  <a:lnTo>
                    <a:pt x="940917" y="0"/>
                  </a:lnTo>
                  <a:lnTo>
                    <a:pt x="940917" y="940917"/>
                  </a:lnTo>
                  <a:lnTo>
                    <a:pt x="470814" y="940917"/>
                  </a:lnTo>
                  <a:close/>
                </a:path>
              </a:pathLst>
            </a:custGeom>
            <a:ln w="18717">
              <a:solidFill>
                <a:srgbClr val="FFFFFF"/>
              </a:solidFill>
            </a:ln>
          </p:spPr>
          <p:txBody>
            <a:bodyPr wrap="square" lIns="0" tIns="0" rIns="0" bIns="0" rtlCol="0"/>
            <a:lstStyle/>
            <a:p/>
          </p:txBody>
        </p:sp>
        <p:sp>
          <p:nvSpPr>
            <p:cNvPr id="13" name="object 13"/>
            <p:cNvSpPr/>
            <p:nvPr/>
          </p:nvSpPr>
          <p:spPr>
            <a:xfrm>
              <a:off x="9259912" y="6162484"/>
              <a:ext cx="941069" cy="941069"/>
            </a:xfrm>
            <a:custGeom>
              <a:avLst/>
              <a:gdLst/>
              <a:ahLst/>
              <a:cxnLst/>
              <a:rect l="l" t="t" r="r" b="b"/>
              <a:pathLst>
                <a:path w="941070" h="941070">
                  <a:moveTo>
                    <a:pt x="470827" y="940917"/>
                  </a:moveTo>
                  <a:lnTo>
                    <a:pt x="0" y="940917"/>
                  </a:lnTo>
                  <a:lnTo>
                    <a:pt x="0" y="0"/>
                  </a:lnTo>
                  <a:lnTo>
                    <a:pt x="940930" y="0"/>
                  </a:lnTo>
                  <a:lnTo>
                    <a:pt x="940930" y="940917"/>
                  </a:lnTo>
                  <a:lnTo>
                    <a:pt x="470827" y="940917"/>
                  </a:lnTo>
                  <a:close/>
                </a:path>
              </a:pathLst>
            </a:custGeom>
            <a:ln w="18717">
              <a:solidFill>
                <a:srgbClr val="FFFFFF"/>
              </a:solidFill>
            </a:ln>
          </p:spPr>
          <p:txBody>
            <a:bodyPr wrap="square" lIns="0" tIns="0" rIns="0" bIns="0" rtlCol="0"/>
            <a:lstStyle/>
            <a:p/>
          </p:txBody>
        </p:sp>
        <p:sp>
          <p:nvSpPr>
            <p:cNvPr id="14" name="object 14"/>
            <p:cNvSpPr/>
            <p:nvPr/>
          </p:nvSpPr>
          <p:spPr>
            <a:xfrm>
              <a:off x="10434955" y="6162484"/>
              <a:ext cx="941069" cy="941069"/>
            </a:xfrm>
            <a:custGeom>
              <a:avLst/>
              <a:gdLst/>
              <a:ahLst/>
              <a:cxnLst/>
              <a:rect l="l" t="t" r="r" b="b"/>
              <a:pathLst>
                <a:path w="941070" h="941070">
                  <a:moveTo>
                    <a:pt x="470827" y="940917"/>
                  </a:moveTo>
                  <a:lnTo>
                    <a:pt x="0" y="940917"/>
                  </a:lnTo>
                  <a:lnTo>
                    <a:pt x="0" y="0"/>
                  </a:lnTo>
                  <a:lnTo>
                    <a:pt x="940930" y="0"/>
                  </a:lnTo>
                  <a:lnTo>
                    <a:pt x="940930" y="940917"/>
                  </a:lnTo>
                  <a:lnTo>
                    <a:pt x="470827" y="940917"/>
                  </a:lnTo>
                  <a:close/>
                </a:path>
              </a:pathLst>
            </a:custGeom>
            <a:ln w="18717">
              <a:solidFill>
                <a:srgbClr val="FFFFFF"/>
              </a:solidFill>
            </a:ln>
          </p:spPr>
          <p:txBody>
            <a:bodyPr wrap="square" lIns="0" tIns="0" rIns="0" bIns="0" rtlCol="0"/>
            <a:lstStyle/>
            <a:p/>
          </p:txBody>
        </p:sp>
        <p:sp>
          <p:nvSpPr>
            <p:cNvPr id="15" name="object 15"/>
            <p:cNvSpPr/>
            <p:nvPr/>
          </p:nvSpPr>
          <p:spPr>
            <a:xfrm>
              <a:off x="7063917" y="6317285"/>
              <a:ext cx="628650" cy="633730"/>
            </a:xfrm>
            <a:custGeom>
              <a:avLst/>
              <a:gdLst/>
              <a:ahLst/>
              <a:cxnLst/>
              <a:rect l="l" t="t" r="r" b="b"/>
              <a:pathLst>
                <a:path w="628650" h="633729">
                  <a:moveTo>
                    <a:pt x="455714" y="318935"/>
                  </a:moveTo>
                  <a:lnTo>
                    <a:pt x="386600" y="318935"/>
                  </a:lnTo>
                  <a:lnTo>
                    <a:pt x="381571" y="323253"/>
                  </a:lnTo>
                  <a:lnTo>
                    <a:pt x="381571" y="334771"/>
                  </a:lnTo>
                  <a:lnTo>
                    <a:pt x="385876" y="339813"/>
                  </a:lnTo>
                  <a:lnTo>
                    <a:pt x="440601" y="339813"/>
                  </a:lnTo>
                  <a:lnTo>
                    <a:pt x="440601" y="413969"/>
                  </a:lnTo>
                  <a:lnTo>
                    <a:pt x="298056" y="413969"/>
                  </a:lnTo>
                  <a:lnTo>
                    <a:pt x="293014" y="417563"/>
                  </a:lnTo>
                  <a:lnTo>
                    <a:pt x="293014" y="629234"/>
                  </a:lnTo>
                  <a:lnTo>
                    <a:pt x="297332" y="632828"/>
                  </a:lnTo>
                  <a:lnTo>
                    <a:pt x="302374" y="633552"/>
                  </a:lnTo>
                  <a:lnTo>
                    <a:pt x="316776" y="633552"/>
                  </a:lnTo>
                  <a:lnTo>
                    <a:pt x="366320" y="629704"/>
                  </a:lnTo>
                  <a:lnTo>
                    <a:pt x="414244" y="618323"/>
                  </a:lnTo>
                  <a:lnTo>
                    <a:pt x="428025" y="612673"/>
                  </a:lnTo>
                  <a:lnTo>
                    <a:pt x="313169" y="612673"/>
                  </a:lnTo>
                  <a:lnTo>
                    <a:pt x="313169" y="432688"/>
                  </a:lnTo>
                  <a:lnTo>
                    <a:pt x="455002" y="432688"/>
                  </a:lnTo>
                  <a:lnTo>
                    <a:pt x="460755" y="428370"/>
                  </a:lnTo>
                  <a:lnTo>
                    <a:pt x="460755" y="323976"/>
                  </a:lnTo>
                  <a:lnTo>
                    <a:pt x="455714" y="318935"/>
                  </a:lnTo>
                  <a:close/>
                </a:path>
                <a:path w="628650" h="633729">
                  <a:moveTo>
                    <a:pt x="316776" y="0"/>
                  </a:moveTo>
                  <a:lnTo>
                    <a:pt x="266809" y="3846"/>
                  </a:lnTo>
                  <a:lnTo>
                    <a:pt x="218572" y="15224"/>
                  </a:lnTo>
                  <a:lnTo>
                    <a:pt x="172928" y="33894"/>
                  </a:lnTo>
                  <a:lnTo>
                    <a:pt x="130741" y="59617"/>
                  </a:lnTo>
                  <a:lnTo>
                    <a:pt x="92875" y="92151"/>
                  </a:lnTo>
                  <a:lnTo>
                    <a:pt x="59992" y="130648"/>
                  </a:lnTo>
                  <a:lnTo>
                    <a:pt x="34056" y="173084"/>
                  </a:lnTo>
                  <a:lnTo>
                    <a:pt x="15274" y="218734"/>
                  </a:lnTo>
                  <a:lnTo>
                    <a:pt x="3853" y="266873"/>
                  </a:lnTo>
                  <a:lnTo>
                    <a:pt x="0" y="316776"/>
                  </a:lnTo>
                  <a:lnTo>
                    <a:pt x="3747" y="365396"/>
                  </a:lnTo>
                  <a:lnTo>
                    <a:pt x="14852" y="412529"/>
                  </a:lnTo>
                  <a:lnTo>
                    <a:pt x="33111" y="457502"/>
                  </a:lnTo>
                  <a:lnTo>
                    <a:pt x="58318" y="499643"/>
                  </a:lnTo>
                  <a:lnTo>
                    <a:pt x="88463" y="536561"/>
                  </a:lnTo>
                  <a:lnTo>
                    <a:pt x="123467" y="568217"/>
                  </a:lnTo>
                  <a:lnTo>
                    <a:pt x="162793" y="594205"/>
                  </a:lnTo>
                  <a:lnTo>
                    <a:pt x="205905" y="614121"/>
                  </a:lnTo>
                  <a:lnTo>
                    <a:pt x="207340" y="614832"/>
                  </a:lnTo>
                  <a:lnTo>
                    <a:pt x="213105" y="614832"/>
                  </a:lnTo>
                  <a:lnTo>
                    <a:pt x="215976" y="613397"/>
                  </a:lnTo>
                  <a:lnTo>
                    <a:pt x="218135" y="611238"/>
                  </a:lnTo>
                  <a:lnTo>
                    <a:pt x="218859" y="609079"/>
                  </a:lnTo>
                  <a:lnTo>
                    <a:pt x="218859" y="588200"/>
                  </a:lnTo>
                  <a:lnTo>
                    <a:pt x="198704" y="588200"/>
                  </a:lnTo>
                  <a:lnTo>
                    <a:pt x="154812" y="564813"/>
                  </a:lnTo>
                  <a:lnTo>
                    <a:pt x="116084" y="534751"/>
                  </a:lnTo>
                  <a:lnTo>
                    <a:pt x="83098" y="498920"/>
                  </a:lnTo>
                  <a:lnTo>
                    <a:pt x="56435" y="458227"/>
                  </a:lnTo>
                  <a:lnTo>
                    <a:pt x="36672" y="413580"/>
                  </a:lnTo>
                  <a:lnTo>
                    <a:pt x="24390" y="365886"/>
                  </a:lnTo>
                  <a:lnTo>
                    <a:pt x="20167" y="316052"/>
                  </a:lnTo>
                  <a:lnTo>
                    <a:pt x="24040" y="267662"/>
                  </a:lnTo>
                  <a:lnTo>
                    <a:pt x="35256" y="221817"/>
                  </a:lnTo>
                  <a:lnTo>
                    <a:pt x="53211" y="179117"/>
                  </a:lnTo>
                  <a:lnTo>
                    <a:pt x="77299" y="140162"/>
                  </a:lnTo>
                  <a:lnTo>
                    <a:pt x="106916" y="105552"/>
                  </a:lnTo>
                  <a:lnTo>
                    <a:pt x="141458" y="75889"/>
                  </a:lnTo>
                  <a:lnTo>
                    <a:pt x="180319" y="51772"/>
                  </a:lnTo>
                  <a:lnTo>
                    <a:pt x="222896" y="33803"/>
                  </a:lnTo>
                  <a:lnTo>
                    <a:pt x="268583" y="22581"/>
                  </a:lnTo>
                  <a:lnTo>
                    <a:pt x="316776" y="18707"/>
                  </a:lnTo>
                  <a:lnTo>
                    <a:pt x="422738" y="18707"/>
                  </a:lnTo>
                  <a:lnTo>
                    <a:pt x="414244" y="15224"/>
                  </a:lnTo>
                  <a:lnTo>
                    <a:pt x="366320" y="3846"/>
                  </a:lnTo>
                  <a:lnTo>
                    <a:pt x="316776" y="0"/>
                  </a:lnTo>
                  <a:close/>
                </a:path>
                <a:path w="628650" h="633729">
                  <a:moveTo>
                    <a:pt x="422738" y="18707"/>
                  </a:moveTo>
                  <a:lnTo>
                    <a:pt x="316776" y="18707"/>
                  </a:lnTo>
                  <a:lnTo>
                    <a:pt x="364617" y="22620"/>
                  </a:lnTo>
                  <a:lnTo>
                    <a:pt x="410100" y="33942"/>
                  </a:lnTo>
                  <a:lnTo>
                    <a:pt x="452594" y="52046"/>
                  </a:lnTo>
                  <a:lnTo>
                    <a:pt x="491468" y="76306"/>
                  </a:lnTo>
                  <a:lnTo>
                    <a:pt x="526092" y="106095"/>
                  </a:lnTo>
                  <a:lnTo>
                    <a:pt x="555835" y="140787"/>
                  </a:lnTo>
                  <a:lnTo>
                    <a:pt x="580067" y="179755"/>
                  </a:lnTo>
                  <a:lnTo>
                    <a:pt x="598156" y="222373"/>
                  </a:lnTo>
                  <a:lnTo>
                    <a:pt x="609472" y="268014"/>
                  </a:lnTo>
                  <a:lnTo>
                    <a:pt x="613208" y="313893"/>
                  </a:lnTo>
                  <a:lnTo>
                    <a:pt x="613325" y="316776"/>
                  </a:lnTo>
                  <a:lnTo>
                    <a:pt x="609491" y="364072"/>
                  </a:lnTo>
                  <a:lnTo>
                    <a:pt x="598225" y="409660"/>
                  </a:lnTo>
                  <a:lnTo>
                    <a:pt x="580204" y="452197"/>
                  </a:lnTo>
                  <a:lnTo>
                    <a:pt x="556044" y="491067"/>
                  </a:lnTo>
                  <a:lnTo>
                    <a:pt x="526364" y="525651"/>
                  </a:lnTo>
                  <a:lnTo>
                    <a:pt x="491781" y="555332"/>
                  </a:lnTo>
                  <a:lnTo>
                    <a:pt x="452913" y="579492"/>
                  </a:lnTo>
                  <a:lnTo>
                    <a:pt x="410378" y="597514"/>
                  </a:lnTo>
                  <a:lnTo>
                    <a:pt x="364793" y="608780"/>
                  </a:lnTo>
                  <a:lnTo>
                    <a:pt x="316776" y="612673"/>
                  </a:lnTo>
                  <a:lnTo>
                    <a:pt x="428025" y="612673"/>
                  </a:lnTo>
                  <a:lnTo>
                    <a:pt x="502177" y="573930"/>
                  </a:lnTo>
                  <a:lnTo>
                    <a:pt x="540664" y="541400"/>
                  </a:lnTo>
                  <a:lnTo>
                    <a:pt x="573193" y="502902"/>
                  </a:lnTo>
                  <a:lnTo>
                    <a:pt x="598915" y="460463"/>
                  </a:lnTo>
                  <a:lnTo>
                    <a:pt x="617587" y="414812"/>
                  </a:lnTo>
                  <a:lnTo>
                    <a:pt x="628649" y="368020"/>
                  </a:lnTo>
                  <a:lnTo>
                    <a:pt x="628649" y="265527"/>
                  </a:lnTo>
                  <a:lnTo>
                    <a:pt x="617587" y="218734"/>
                  </a:lnTo>
                  <a:lnTo>
                    <a:pt x="598915" y="173084"/>
                  </a:lnTo>
                  <a:lnTo>
                    <a:pt x="573193" y="130648"/>
                  </a:lnTo>
                  <a:lnTo>
                    <a:pt x="540664" y="92151"/>
                  </a:lnTo>
                  <a:lnTo>
                    <a:pt x="502177" y="59617"/>
                  </a:lnTo>
                  <a:lnTo>
                    <a:pt x="459783" y="33894"/>
                  </a:lnTo>
                  <a:lnTo>
                    <a:pt x="422738" y="18707"/>
                  </a:lnTo>
                  <a:close/>
                </a:path>
                <a:path w="628650" h="633729">
                  <a:moveTo>
                    <a:pt x="455002" y="130301"/>
                  </a:moveTo>
                  <a:lnTo>
                    <a:pt x="395960" y="130301"/>
                  </a:lnTo>
                  <a:lnTo>
                    <a:pt x="359717" y="133868"/>
                  </a:lnTo>
                  <a:lnTo>
                    <a:pt x="290470" y="160980"/>
                  </a:lnTo>
                  <a:lnTo>
                    <a:pt x="233931" y="211939"/>
                  </a:lnTo>
                  <a:lnTo>
                    <a:pt x="202798" y="277838"/>
                  </a:lnTo>
                  <a:lnTo>
                    <a:pt x="198704" y="313893"/>
                  </a:lnTo>
                  <a:lnTo>
                    <a:pt x="198704" y="316776"/>
                  </a:lnTo>
                  <a:lnTo>
                    <a:pt x="110870" y="316776"/>
                  </a:lnTo>
                  <a:lnTo>
                    <a:pt x="105117" y="321094"/>
                  </a:lnTo>
                  <a:lnTo>
                    <a:pt x="105117" y="426923"/>
                  </a:lnTo>
                  <a:lnTo>
                    <a:pt x="110147" y="431965"/>
                  </a:lnTo>
                  <a:lnTo>
                    <a:pt x="198704" y="431965"/>
                  </a:lnTo>
                  <a:lnTo>
                    <a:pt x="198704" y="588200"/>
                  </a:lnTo>
                  <a:lnTo>
                    <a:pt x="218859" y="588200"/>
                  </a:lnTo>
                  <a:lnTo>
                    <a:pt x="218859" y="418287"/>
                  </a:lnTo>
                  <a:lnTo>
                    <a:pt x="215264" y="413969"/>
                  </a:lnTo>
                  <a:lnTo>
                    <a:pt x="125272" y="413969"/>
                  </a:lnTo>
                  <a:lnTo>
                    <a:pt x="125272" y="339813"/>
                  </a:lnTo>
                  <a:lnTo>
                    <a:pt x="214541" y="339813"/>
                  </a:lnTo>
                  <a:lnTo>
                    <a:pt x="218859" y="335495"/>
                  </a:lnTo>
                  <a:lnTo>
                    <a:pt x="218971" y="316052"/>
                  </a:lnTo>
                  <a:lnTo>
                    <a:pt x="225428" y="274418"/>
                  </a:lnTo>
                  <a:lnTo>
                    <a:pt x="243816" y="235682"/>
                  </a:lnTo>
                  <a:lnTo>
                    <a:pt x="272043" y="202387"/>
                  </a:lnTo>
                  <a:lnTo>
                    <a:pt x="308129" y="176351"/>
                  </a:lnTo>
                  <a:lnTo>
                    <a:pt x="350095" y="159396"/>
                  </a:lnTo>
                  <a:lnTo>
                    <a:pt x="395960" y="153339"/>
                  </a:lnTo>
                  <a:lnTo>
                    <a:pt x="459308" y="153339"/>
                  </a:lnTo>
                  <a:lnTo>
                    <a:pt x="459308" y="136067"/>
                  </a:lnTo>
                  <a:lnTo>
                    <a:pt x="455002" y="130301"/>
                  </a:lnTo>
                  <a:close/>
                </a:path>
                <a:path w="628650" h="633729">
                  <a:moveTo>
                    <a:pt x="459308" y="153339"/>
                  </a:moveTo>
                  <a:lnTo>
                    <a:pt x="439877" y="153339"/>
                  </a:lnTo>
                  <a:lnTo>
                    <a:pt x="439877" y="226783"/>
                  </a:lnTo>
                  <a:lnTo>
                    <a:pt x="395960" y="226783"/>
                  </a:lnTo>
                  <a:lnTo>
                    <a:pt x="356452" y="232630"/>
                  </a:lnTo>
                  <a:lnTo>
                    <a:pt x="310930" y="263117"/>
                  </a:lnTo>
                  <a:lnTo>
                    <a:pt x="293091" y="316052"/>
                  </a:lnTo>
                  <a:lnTo>
                    <a:pt x="293014" y="334771"/>
                  </a:lnTo>
                  <a:lnTo>
                    <a:pt x="297332" y="339813"/>
                  </a:lnTo>
                  <a:lnTo>
                    <a:pt x="347725" y="339813"/>
                  </a:lnTo>
                  <a:lnTo>
                    <a:pt x="353491" y="335495"/>
                  </a:lnTo>
                  <a:lnTo>
                    <a:pt x="353491" y="323976"/>
                  </a:lnTo>
                  <a:lnTo>
                    <a:pt x="348449" y="318935"/>
                  </a:lnTo>
                  <a:lnTo>
                    <a:pt x="313169" y="318935"/>
                  </a:lnTo>
                  <a:lnTo>
                    <a:pt x="313169" y="316052"/>
                  </a:lnTo>
                  <a:lnTo>
                    <a:pt x="320740" y="282745"/>
                  </a:lnTo>
                  <a:lnTo>
                    <a:pt x="340258" y="260708"/>
                  </a:lnTo>
                  <a:lnTo>
                    <a:pt x="366929" y="248525"/>
                  </a:lnTo>
                  <a:lnTo>
                    <a:pt x="395960" y="244779"/>
                  </a:lnTo>
                  <a:lnTo>
                    <a:pt x="455002" y="244779"/>
                  </a:lnTo>
                  <a:lnTo>
                    <a:pt x="459308" y="240461"/>
                  </a:lnTo>
                  <a:lnTo>
                    <a:pt x="459308" y="153339"/>
                  </a:lnTo>
                  <a:close/>
                </a:path>
              </a:pathLst>
            </a:custGeom>
            <a:solidFill>
              <a:srgbClr val="00FFFF"/>
            </a:solidFill>
          </p:spPr>
          <p:txBody>
            <a:bodyPr wrap="square" lIns="0" tIns="0" rIns="0" bIns="0" rtlCol="0"/>
            <a:lstStyle/>
            <a:p/>
          </p:txBody>
        </p:sp>
        <p:sp>
          <p:nvSpPr>
            <p:cNvPr id="16" name="object 16"/>
            <p:cNvSpPr/>
            <p:nvPr/>
          </p:nvSpPr>
          <p:spPr>
            <a:xfrm>
              <a:off x="8238947" y="6316573"/>
              <a:ext cx="633730" cy="628650"/>
            </a:xfrm>
            <a:custGeom>
              <a:avLst/>
              <a:gdLst/>
              <a:ahLst/>
              <a:cxnLst/>
              <a:rect l="l" t="t" r="r" b="b"/>
              <a:pathLst>
                <a:path w="633729" h="628650">
                  <a:moveTo>
                    <a:pt x="511898" y="202285"/>
                  </a:moveTo>
                  <a:lnTo>
                    <a:pt x="505333" y="170218"/>
                  </a:lnTo>
                  <a:lnTo>
                    <a:pt x="491744" y="150152"/>
                  </a:lnTo>
                  <a:lnTo>
                    <a:pt x="491744" y="202285"/>
                  </a:lnTo>
                  <a:lnTo>
                    <a:pt x="491744" y="430504"/>
                  </a:lnTo>
                  <a:lnTo>
                    <a:pt x="486816" y="454875"/>
                  </a:lnTo>
                  <a:lnTo>
                    <a:pt x="473379" y="474776"/>
                  </a:lnTo>
                  <a:lnTo>
                    <a:pt x="453466" y="488213"/>
                  </a:lnTo>
                  <a:lnTo>
                    <a:pt x="429107" y="493128"/>
                  </a:lnTo>
                  <a:lnTo>
                    <a:pt x="200888" y="493128"/>
                  </a:lnTo>
                  <a:lnTo>
                    <a:pt x="176504" y="488213"/>
                  </a:lnTo>
                  <a:lnTo>
                    <a:pt x="156591" y="474776"/>
                  </a:lnTo>
                  <a:lnTo>
                    <a:pt x="143167" y="454875"/>
                  </a:lnTo>
                  <a:lnTo>
                    <a:pt x="138239" y="430504"/>
                  </a:lnTo>
                  <a:lnTo>
                    <a:pt x="138239" y="202285"/>
                  </a:lnTo>
                  <a:lnTo>
                    <a:pt x="143167" y="177927"/>
                  </a:lnTo>
                  <a:lnTo>
                    <a:pt x="156591" y="158013"/>
                  </a:lnTo>
                  <a:lnTo>
                    <a:pt x="176504" y="144576"/>
                  </a:lnTo>
                  <a:lnTo>
                    <a:pt x="200888" y="139649"/>
                  </a:lnTo>
                  <a:lnTo>
                    <a:pt x="429107" y="139649"/>
                  </a:lnTo>
                  <a:lnTo>
                    <a:pt x="453466" y="144576"/>
                  </a:lnTo>
                  <a:lnTo>
                    <a:pt x="473379" y="158013"/>
                  </a:lnTo>
                  <a:lnTo>
                    <a:pt x="486816" y="177927"/>
                  </a:lnTo>
                  <a:lnTo>
                    <a:pt x="491744" y="202285"/>
                  </a:lnTo>
                  <a:lnTo>
                    <a:pt x="491744" y="150152"/>
                  </a:lnTo>
                  <a:lnTo>
                    <a:pt x="487502" y="143878"/>
                  </a:lnTo>
                  <a:lnTo>
                    <a:pt x="481253" y="139649"/>
                  </a:lnTo>
                  <a:lnTo>
                    <a:pt x="461175" y="126060"/>
                  </a:lnTo>
                  <a:lnTo>
                    <a:pt x="429107" y="119494"/>
                  </a:lnTo>
                  <a:lnTo>
                    <a:pt x="200888" y="119494"/>
                  </a:lnTo>
                  <a:lnTo>
                    <a:pt x="168808" y="126060"/>
                  </a:lnTo>
                  <a:lnTo>
                    <a:pt x="142468" y="143878"/>
                  </a:lnTo>
                  <a:lnTo>
                    <a:pt x="124637" y="170218"/>
                  </a:lnTo>
                  <a:lnTo>
                    <a:pt x="118084" y="202285"/>
                  </a:lnTo>
                  <a:lnTo>
                    <a:pt x="118084" y="430504"/>
                  </a:lnTo>
                  <a:lnTo>
                    <a:pt x="124637" y="462584"/>
                  </a:lnTo>
                  <a:lnTo>
                    <a:pt x="142468" y="488911"/>
                  </a:lnTo>
                  <a:lnTo>
                    <a:pt x="168808" y="506742"/>
                  </a:lnTo>
                  <a:lnTo>
                    <a:pt x="200888" y="513295"/>
                  </a:lnTo>
                  <a:lnTo>
                    <a:pt x="429107" y="513295"/>
                  </a:lnTo>
                  <a:lnTo>
                    <a:pt x="461175" y="506742"/>
                  </a:lnTo>
                  <a:lnTo>
                    <a:pt x="481266" y="493128"/>
                  </a:lnTo>
                  <a:lnTo>
                    <a:pt x="487502" y="488911"/>
                  </a:lnTo>
                  <a:lnTo>
                    <a:pt x="505333" y="462584"/>
                  </a:lnTo>
                  <a:lnTo>
                    <a:pt x="511898" y="430504"/>
                  </a:lnTo>
                  <a:lnTo>
                    <a:pt x="511898" y="202285"/>
                  </a:lnTo>
                  <a:close/>
                </a:path>
                <a:path w="633729" h="628650">
                  <a:moveTo>
                    <a:pt x="633564" y="316763"/>
                  </a:moveTo>
                  <a:lnTo>
                    <a:pt x="629653" y="266865"/>
                  </a:lnTo>
                  <a:lnTo>
                    <a:pt x="618083" y="218719"/>
                  </a:lnTo>
                  <a:lnTo>
                    <a:pt x="612686" y="205676"/>
                  </a:lnTo>
                  <a:lnTo>
                    <a:pt x="612686" y="316763"/>
                  </a:lnTo>
                  <a:lnTo>
                    <a:pt x="608799" y="364756"/>
                  </a:lnTo>
                  <a:lnTo>
                    <a:pt x="597535" y="410286"/>
                  </a:lnTo>
                  <a:lnTo>
                    <a:pt x="579513" y="452742"/>
                  </a:lnTo>
                  <a:lnTo>
                    <a:pt x="555345" y="491515"/>
                  </a:lnTo>
                  <a:lnTo>
                    <a:pt x="525665" y="525995"/>
                  </a:lnTo>
                  <a:lnTo>
                    <a:pt x="491083" y="555561"/>
                  </a:lnTo>
                  <a:lnTo>
                    <a:pt x="452208" y="579628"/>
                  </a:lnTo>
                  <a:lnTo>
                    <a:pt x="409676" y="597573"/>
                  </a:lnTo>
                  <a:lnTo>
                    <a:pt x="364083" y="608787"/>
                  </a:lnTo>
                  <a:lnTo>
                    <a:pt x="316064" y="612660"/>
                  </a:lnTo>
                  <a:lnTo>
                    <a:pt x="267868" y="608787"/>
                  </a:lnTo>
                  <a:lnTo>
                    <a:pt x="222186" y="597573"/>
                  </a:lnTo>
                  <a:lnTo>
                    <a:pt x="179603" y="579628"/>
                  </a:lnTo>
                  <a:lnTo>
                    <a:pt x="140741" y="555561"/>
                  </a:lnTo>
                  <a:lnTo>
                    <a:pt x="106197" y="525995"/>
                  </a:lnTo>
                  <a:lnTo>
                    <a:pt x="76581" y="491515"/>
                  </a:lnTo>
                  <a:lnTo>
                    <a:pt x="52489" y="452742"/>
                  </a:lnTo>
                  <a:lnTo>
                    <a:pt x="34544" y="410286"/>
                  </a:lnTo>
                  <a:lnTo>
                    <a:pt x="23317" y="364756"/>
                  </a:lnTo>
                  <a:lnTo>
                    <a:pt x="19443" y="316763"/>
                  </a:lnTo>
                  <a:lnTo>
                    <a:pt x="23317" y="268376"/>
                  </a:lnTo>
                  <a:lnTo>
                    <a:pt x="34544" y="222529"/>
                  </a:lnTo>
                  <a:lnTo>
                    <a:pt x="52489" y="179832"/>
                  </a:lnTo>
                  <a:lnTo>
                    <a:pt x="76581" y="140881"/>
                  </a:lnTo>
                  <a:lnTo>
                    <a:pt x="106197" y="106273"/>
                  </a:lnTo>
                  <a:lnTo>
                    <a:pt x="140741" y="76606"/>
                  </a:lnTo>
                  <a:lnTo>
                    <a:pt x="179603" y="52489"/>
                  </a:lnTo>
                  <a:lnTo>
                    <a:pt x="222186" y="34518"/>
                  </a:lnTo>
                  <a:lnTo>
                    <a:pt x="267868" y="23304"/>
                  </a:lnTo>
                  <a:lnTo>
                    <a:pt x="316064" y="19431"/>
                  </a:lnTo>
                  <a:lnTo>
                    <a:pt x="364083" y="23304"/>
                  </a:lnTo>
                  <a:lnTo>
                    <a:pt x="409676" y="34518"/>
                  </a:lnTo>
                  <a:lnTo>
                    <a:pt x="452208" y="52489"/>
                  </a:lnTo>
                  <a:lnTo>
                    <a:pt x="491083" y="76606"/>
                  </a:lnTo>
                  <a:lnTo>
                    <a:pt x="525665" y="106273"/>
                  </a:lnTo>
                  <a:lnTo>
                    <a:pt x="555345" y="140881"/>
                  </a:lnTo>
                  <a:lnTo>
                    <a:pt x="579513" y="179832"/>
                  </a:lnTo>
                  <a:lnTo>
                    <a:pt x="597535" y="222529"/>
                  </a:lnTo>
                  <a:lnTo>
                    <a:pt x="608799" y="268376"/>
                  </a:lnTo>
                  <a:lnTo>
                    <a:pt x="612686" y="316763"/>
                  </a:lnTo>
                  <a:lnTo>
                    <a:pt x="612686" y="205676"/>
                  </a:lnTo>
                  <a:lnTo>
                    <a:pt x="573303" y="130644"/>
                  </a:lnTo>
                  <a:lnTo>
                    <a:pt x="540689" y="92151"/>
                  </a:lnTo>
                  <a:lnTo>
                    <a:pt x="502539" y="59613"/>
                  </a:lnTo>
                  <a:lnTo>
                    <a:pt x="460324" y="33896"/>
                  </a:lnTo>
                  <a:lnTo>
                    <a:pt x="425030" y="19431"/>
                  </a:lnTo>
                  <a:lnTo>
                    <a:pt x="414782" y="15227"/>
                  </a:lnTo>
                  <a:lnTo>
                    <a:pt x="366674" y="3835"/>
                  </a:lnTo>
                  <a:lnTo>
                    <a:pt x="316776" y="0"/>
                  </a:lnTo>
                  <a:lnTo>
                    <a:pt x="266890" y="3835"/>
                  </a:lnTo>
                  <a:lnTo>
                    <a:pt x="218795" y="15227"/>
                  </a:lnTo>
                  <a:lnTo>
                    <a:pt x="173253" y="33896"/>
                  </a:lnTo>
                  <a:lnTo>
                    <a:pt x="131025" y="59613"/>
                  </a:lnTo>
                  <a:lnTo>
                    <a:pt x="92875" y="92151"/>
                  </a:lnTo>
                  <a:lnTo>
                    <a:pt x="60274" y="130644"/>
                  </a:lnTo>
                  <a:lnTo>
                    <a:pt x="34378" y="173075"/>
                  </a:lnTo>
                  <a:lnTo>
                    <a:pt x="15494" y="218719"/>
                  </a:lnTo>
                  <a:lnTo>
                    <a:pt x="3924" y="266865"/>
                  </a:lnTo>
                  <a:lnTo>
                    <a:pt x="0" y="316763"/>
                  </a:lnTo>
                  <a:lnTo>
                    <a:pt x="3924" y="366306"/>
                  </a:lnTo>
                  <a:lnTo>
                    <a:pt x="15494" y="414185"/>
                  </a:lnTo>
                  <a:lnTo>
                    <a:pt x="34378" y="459613"/>
                  </a:lnTo>
                  <a:lnTo>
                    <a:pt x="60274" y="501802"/>
                  </a:lnTo>
                  <a:lnTo>
                    <a:pt x="92875" y="539940"/>
                  </a:lnTo>
                  <a:lnTo>
                    <a:pt x="131025" y="572820"/>
                  </a:lnTo>
                  <a:lnTo>
                    <a:pt x="173253" y="598754"/>
                  </a:lnTo>
                  <a:lnTo>
                    <a:pt x="218795" y="617537"/>
                  </a:lnTo>
                  <a:lnTo>
                    <a:pt x="265569" y="628650"/>
                  </a:lnTo>
                  <a:lnTo>
                    <a:pt x="367995" y="628650"/>
                  </a:lnTo>
                  <a:lnTo>
                    <a:pt x="414782" y="617537"/>
                  </a:lnTo>
                  <a:lnTo>
                    <a:pt x="426605" y="612660"/>
                  </a:lnTo>
                  <a:lnTo>
                    <a:pt x="460324" y="598754"/>
                  </a:lnTo>
                  <a:lnTo>
                    <a:pt x="502539" y="572820"/>
                  </a:lnTo>
                  <a:lnTo>
                    <a:pt x="540689" y="539940"/>
                  </a:lnTo>
                  <a:lnTo>
                    <a:pt x="573303" y="501802"/>
                  </a:lnTo>
                  <a:lnTo>
                    <a:pt x="599198" y="459613"/>
                  </a:lnTo>
                  <a:lnTo>
                    <a:pt x="618083" y="414185"/>
                  </a:lnTo>
                  <a:lnTo>
                    <a:pt x="629653" y="366306"/>
                  </a:lnTo>
                  <a:lnTo>
                    <a:pt x="633564" y="316763"/>
                  </a:lnTo>
                  <a:close/>
                </a:path>
              </a:pathLst>
            </a:custGeom>
            <a:solidFill>
              <a:srgbClr val="FD7FFD"/>
            </a:solidFill>
          </p:spPr>
          <p:txBody>
            <a:bodyPr wrap="square" lIns="0" tIns="0" rIns="0" bIns="0" rtlCol="0"/>
            <a:lstStyle/>
            <a:p/>
          </p:txBody>
        </p:sp>
        <p:pic>
          <p:nvPicPr>
            <p:cNvPr id="17" name="object 17"/>
            <p:cNvPicPr/>
            <p:nvPr/>
          </p:nvPicPr>
          <p:blipFill>
            <a:blip r:embed="rId1" cstate="print"/>
            <a:stretch>
              <a:fillRect/>
            </a:stretch>
          </p:blipFill>
          <p:spPr>
            <a:xfrm>
              <a:off x="8452066" y="6486461"/>
              <a:ext cx="236867" cy="250532"/>
            </a:xfrm>
            <a:prstGeom prst="rect">
              <a:avLst/>
            </a:prstGeom>
          </p:spPr>
        </p:pic>
        <p:sp>
          <p:nvSpPr>
            <p:cNvPr id="18" name="object 18"/>
            <p:cNvSpPr/>
            <p:nvPr/>
          </p:nvSpPr>
          <p:spPr>
            <a:xfrm>
              <a:off x="9414001" y="6316561"/>
              <a:ext cx="633730" cy="628650"/>
            </a:xfrm>
            <a:custGeom>
              <a:avLst/>
              <a:gdLst/>
              <a:ahLst/>
              <a:cxnLst/>
              <a:rect l="l" t="t" r="r" b="b"/>
              <a:pathLst>
                <a:path w="633729" h="628650">
                  <a:moveTo>
                    <a:pt x="316776" y="0"/>
                  </a:moveTo>
                  <a:lnTo>
                    <a:pt x="266878" y="3847"/>
                  </a:lnTo>
                  <a:lnTo>
                    <a:pt x="218780" y="15228"/>
                  </a:lnTo>
                  <a:lnTo>
                    <a:pt x="173240" y="33900"/>
                  </a:lnTo>
                  <a:lnTo>
                    <a:pt x="131019" y="59622"/>
                  </a:lnTo>
                  <a:lnTo>
                    <a:pt x="92875" y="92151"/>
                  </a:lnTo>
                  <a:lnTo>
                    <a:pt x="60270" y="130648"/>
                  </a:lnTo>
                  <a:lnTo>
                    <a:pt x="34369" y="173083"/>
                  </a:lnTo>
                  <a:lnTo>
                    <a:pt x="15483" y="218731"/>
                  </a:lnTo>
                  <a:lnTo>
                    <a:pt x="3922" y="266866"/>
                  </a:lnTo>
                  <a:lnTo>
                    <a:pt x="0" y="316763"/>
                  </a:lnTo>
                  <a:lnTo>
                    <a:pt x="3922" y="366307"/>
                  </a:lnTo>
                  <a:lnTo>
                    <a:pt x="15483" y="414191"/>
                  </a:lnTo>
                  <a:lnTo>
                    <a:pt x="34369" y="459621"/>
                  </a:lnTo>
                  <a:lnTo>
                    <a:pt x="60270" y="501802"/>
                  </a:lnTo>
                  <a:lnTo>
                    <a:pt x="92875" y="539940"/>
                  </a:lnTo>
                  <a:lnTo>
                    <a:pt x="131019" y="572822"/>
                  </a:lnTo>
                  <a:lnTo>
                    <a:pt x="173240" y="598758"/>
                  </a:lnTo>
                  <a:lnTo>
                    <a:pt x="218780" y="617541"/>
                  </a:lnTo>
                  <a:lnTo>
                    <a:pt x="265563" y="628649"/>
                  </a:lnTo>
                  <a:lnTo>
                    <a:pt x="367989" y="628649"/>
                  </a:lnTo>
                  <a:lnTo>
                    <a:pt x="414772" y="617541"/>
                  </a:lnTo>
                  <a:lnTo>
                    <a:pt x="426605" y="612660"/>
                  </a:lnTo>
                  <a:lnTo>
                    <a:pt x="316776" y="612660"/>
                  </a:lnTo>
                  <a:lnTo>
                    <a:pt x="268582" y="608787"/>
                  </a:lnTo>
                  <a:lnTo>
                    <a:pt x="222894" y="597576"/>
                  </a:lnTo>
                  <a:lnTo>
                    <a:pt x="180316" y="579633"/>
                  </a:lnTo>
                  <a:lnTo>
                    <a:pt x="141453" y="555570"/>
                  </a:lnTo>
                  <a:lnTo>
                    <a:pt x="106910" y="525995"/>
                  </a:lnTo>
                  <a:lnTo>
                    <a:pt x="77291" y="491518"/>
                  </a:lnTo>
                  <a:lnTo>
                    <a:pt x="53201" y="452747"/>
                  </a:lnTo>
                  <a:lnTo>
                    <a:pt x="35245" y="410291"/>
                  </a:lnTo>
                  <a:lnTo>
                    <a:pt x="24028" y="364760"/>
                  </a:lnTo>
                  <a:lnTo>
                    <a:pt x="20154" y="316763"/>
                  </a:lnTo>
                  <a:lnTo>
                    <a:pt x="24028" y="268377"/>
                  </a:lnTo>
                  <a:lnTo>
                    <a:pt x="35245" y="222535"/>
                  </a:lnTo>
                  <a:lnTo>
                    <a:pt x="53201" y="179836"/>
                  </a:lnTo>
                  <a:lnTo>
                    <a:pt x="77291" y="140883"/>
                  </a:lnTo>
                  <a:lnTo>
                    <a:pt x="106910" y="106275"/>
                  </a:lnTo>
                  <a:lnTo>
                    <a:pt x="141453" y="76612"/>
                  </a:lnTo>
                  <a:lnTo>
                    <a:pt x="180316" y="52496"/>
                  </a:lnTo>
                  <a:lnTo>
                    <a:pt x="222894" y="34527"/>
                  </a:lnTo>
                  <a:lnTo>
                    <a:pt x="268582" y="23305"/>
                  </a:lnTo>
                  <a:lnTo>
                    <a:pt x="316776" y="19430"/>
                  </a:lnTo>
                  <a:lnTo>
                    <a:pt x="425022" y="19430"/>
                  </a:lnTo>
                  <a:lnTo>
                    <a:pt x="414772" y="15228"/>
                  </a:lnTo>
                  <a:lnTo>
                    <a:pt x="366673" y="3847"/>
                  </a:lnTo>
                  <a:lnTo>
                    <a:pt x="316776" y="0"/>
                  </a:lnTo>
                  <a:close/>
                </a:path>
                <a:path w="633729" h="628650">
                  <a:moveTo>
                    <a:pt x="425022" y="19430"/>
                  </a:moveTo>
                  <a:lnTo>
                    <a:pt x="316776" y="19430"/>
                  </a:lnTo>
                  <a:lnTo>
                    <a:pt x="364969" y="23305"/>
                  </a:lnTo>
                  <a:lnTo>
                    <a:pt x="410657" y="34527"/>
                  </a:lnTo>
                  <a:lnTo>
                    <a:pt x="453235" y="52496"/>
                  </a:lnTo>
                  <a:lnTo>
                    <a:pt x="492098" y="76612"/>
                  </a:lnTo>
                  <a:lnTo>
                    <a:pt x="526641" y="106275"/>
                  </a:lnTo>
                  <a:lnTo>
                    <a:pt x="556261" y="140883"/>
                  </a:lnTo>
                  <a:lnTo>
                    <a:pt x="580350" y="179836"/>
                  </a:lnTo>
                  <a:lnTo>
                    <a:pt x="598306" y="222535"/>
                  </a:lnTo>
                  <a:lnTo>
                    <a:pt x="609523" y="268377"/>
                  </a:lnTo>
                  <a:lnTo>
                    <a:pt x="613397" y="316763"/>
                  </a:lnTo>
                  <a:lnTo>
                    <a:pt x="609485" y="364760"/>
                  </a:lnTo>
                  <a:lnTo>
                    <a:pt x="598169" y="410291"/>
                  </a:lnTo>
                  <a:lnTo>
                    <a:pt x="580079" y="452747"/>
                  </a:lnTo>
                  <a:lnTo>
                    <a:pt x="555847" y="491518"/>
                  </a:lnTo>
                  <a:lnTo>
                    <a:pt x="526103" y="525995"/>
                  </a:lnTo>
                  <a:lnTo>
                    <a:pt x="491478" y="555570"/>
                  </a:lnTo>
                  <a:lnTo>
                    <a:pt x="452602" y="579633"/>
                  </a:lnTo>
                  <a:lnTo>
                    <a:pt x="410106" y="597576"/>
                  </a:lnTo>
                  <a:lnTo>
                    <a:pt x="364620" y="608787"/>
                  </a:lnTo>
                  <a:lnTo>
                    <a:pt x="316776" y="612660"/>
                  </a:lnTo>
                  <a:lnTo>
                    <a:pt x="426605" y="612660"/>
                  </a:lnTo>
                  <a:lnTo>
                    <a:pt x="502539" y="572822"/>
                  </a:lnTo>
                  <a:lnTo>
                    <a:pt x="540689" y="539940"/>
                  </a:lnTo>
                  <a:lnTo>
                    <a:pt x="573292" y="501802"/>
                  </a:lnTo>
                  <a:lnTo>
                    <a:pt x="599190" y="459621"/>
                  </a:lnTo>
                  <a:lnTo>
                    <a:pt x="618073" y="414191"/>
                  </a:lnTo>
                  <a:lnTo>
                    <a:pt x="629630" y="366307"/>
                  </a:lnTo>
                  <a:lnTo>
                    <a:pt x="633552" y="316763"/>
                  </a:lnTo>
                  <a:lnTo>
                    <a:pt x="629630" y="266866"/>
                  </a:lnTo>
                  <a:lnTo>
                    <a:pt x="618073" y="218731"/>
                  </a:lnTo>
                  <a:lnTo>
                    <a:pt x="599190" y="173083"/>
                  </a:lnTo>
                  <a:lnTo>
                    <a:pt x="573292" y="130648"/>
                  </a:lnTo>
                  <a:lnTo>
                    <a:pt x="540689" y="92151"/>
                  </a:lnTo>
                  <a:lnTo>
                    <a:pt x="502539" y="59622"/>
                  </a:lnTo>
                  <a:lnTo>
                    <a:pt x="460314" y="33900"/>
                  </a:lnTo>
                  <a:lnTo>
                    <a:pt x="425022" y="19430"/>
                  </a:lnTo>
                  <a:close/>
                </a:path>
              </a:pathLst>
            </a:custGeom>
            <a:solidFill>
              <a:srgbClr val="CE90F7"/>
            </a:solidFill>
          </p:spPr>
          <p:txBody>
            <a:bodyPr wrap="square" lIns="0" tIns="0" rIns="0" bIns="0" rtlCol="0"/>
            <a:lstStyle/>
            <a:p/>
          </p:txBody>
        </p:sp>
        <p:pic>
          <p:nvPicPr>
            <p:cNvPr id="19" name="object 19"/>
            <p:cNvPicPr/>
            <p:nvPr/>
          </p:nvPicPr>
          <p:blipFill>
            <a:blip r:embed="rId2" cstate="print"/>
            <a:stretch>
              <a:fillRect/>
            </a:stretch>
          </p:blipFill>
          <p:spPr>
            <a:xfrm>
              <a:off x="9559430" y="6570700"/>
              <a:ext cx="87109" cy="221005"/>
            </a:xfrm>
            <a:prstGeom prst="rect">
              <a:avLst/>
            </a:prstGeom>
          </p:spPr>
        </p:pic>
        <p:pic>
          <p:nvPicPr>
            <p:cNvPr id="20" name="object 20"/>
            <p:cNvPicPr/>
            <p:nvPr/>
          </p:nvPicPr>
          <p:blipFill>
            <a:blip r:embed="rId3" cstate="print"/>
            <a:stretch>
              <a:fillRect/>
            </a:stretch>
          </p:blipFill>
          <p:spPr>
            <a:xfrm>
              <a:off x="9546476" y="6449745"/>
              <a:ext cx="100063" cy="100063"/>
            </a:xfrm>
            <a:prstGeom prst="rect">
              <a:avLst/>
            </a:prstGeom>
          </p:spPr>
        </p:pic>
        <p:pic>
          <p:nvPicPr>
            <p:cNvPr id="21" name="object 21"/>
            <p:cNvPicPr/>
            <p:nvPr/>
          </p:nvPicPr>
          <p:blipFill>
            <a:blip r:embed="rId4" cstate="print"/>
            <a:stretch>
              <a:fillRect/>
            </a:stretch>
          </p:blipFill>
          <p:spPr>
            <a:xfrm>
              <a:off x="9692614" y="6570700"/>
              <a:ext cx="233997" cy="221005"/>
            </a:xfrm>
            <a:prstGeom prst="rect">
              <a:avLst/>
            </a:prstGeom>
          </p:spPr>
        </p:pic>
        <p:sp>
          <p:nvSpPr>
            <p:cNvPr id="22" name="object 22"/>
            <p:cNvSpPr/>
            <p:nvPr/>
          </p:nvSpPr>
          <p:spPr>
            <a:xfrm>
              <a:off x="10588307" y="6316573"/>
              <a:ext cx="633730" cy="628650"/>
            </a:xfrm>
            <a:custGeom>
              <a:avLst/>
              <a:gdLst/>
              <a:ahLst/>
              <a:cxnLst/>
              <a:rect l="l" t="t" r="r" b="b"/>
              <a:pathLst>
                <a:path w="633729" h="628650">
                  <a:moveTo>
                    <a:pt x="553745" y="317030"/>
                  </a:moveTo>
                  <a:lnTo>
                    <a:pt x="552488" y="269773"/>
                  </a:lnTo>
                  <a:lnTo>
                    <a:pt x="548855" y="222605"/>
                  </a:lnTo>
                  <a:lnTo>
                    <a:pt x="542861" y="175653"/>
                  </a:lnTo>
                  <a:lnTo>
                    <a:pt x="511175" y="145415"/>
                  </a:lnTo>
                  <a:lnTo>
                    <a:pt x="462457" y="140690"/>
                  </a:lnTo>
                  <a:lnTo>
                    <a:pt x="413626" y="137312"/>
                  </a:lnTo>
                  <a:lnTo>
                    <a:pt x="364782" y="135293"/>
                  </a:lnTo>
                  <a:lnTo>
                    <a:pt x="316064" y="134607"/>
                  </a:lnTo>
                  <a:lnTo>
                    <a:pt x="267474" y="135293"/>
                  </a:lnTo>
                  <a:lnTo>
                    <a:pt x="218884" y="137312"/>
                  </a:lnTo>
                  <a:lnTo>
                    <a:pt x="170281" y="140690"/>
                  </a:lnTo>
                  <a:lnTo>
                    <a:pt x="121691" y="145415"/>
                  </a:lnTo>
                  <a:lnTo>
                    <a:pt x="89268" y="175653"/>
                  </a:lnTo>
                  <a:lnTo>
                    <a:pt x="83578" y="222618"/>
                  </a:lnTo>
                  <a:lnTo>
                    <a:pt x="80162" y="269836"/>
                  </a:lnTo>
                  <a:lnTo>
                    <a:pt x="79032" y="317207"/>
                  </a:lnTo>
                  <a:lnTo>
                    <a:pt x="80162" y="364642"/>
                  </a:lnTo>
                  <a:lnTo>
                    <a:pt x="83578" y="412038"/>
                  </a:lnTo>
                  <a:lnTo>
                    <a:pt x="89268" y="459295"/>
                  </a:lnTo>
                  <a:lnTo>
                    <a:pt x="121691" y="488823"/>
                  </a:lnTo>
                  <a:lnTo>
                    <a:pt x="169976" y="493661"/>
                  </a:lnTo>
                  <a:lnTo>
                    <a:pt x="218605" y="497281"/>
                  </a:lnTo>
                  <a:lnTo>
                    <a:pt x="267373" y="499554"/>
                  </a:lnTo>
                  <a:lnTo>
                    <a:pt x="316064" y="500329"/>
                  </a:lnTo>
                  <a:lnTo>
                    <a:pt x="337108" y="500113"/>
                  </a:lnTo>
                  <a:lnTo>
                    <a:pt x="378942" y="499122"/>
                  </a:lnTo>
                  <a:lnTo>
                    <a:pt x="399592" y="498894"/>
                  </a:lnTo>
                  <a:lnTo>
                    <a:pt x="404634" y="498894"/>
                  </a:lnTo>
                  <a:lnTo>
                    <a:pt x="408940" y="494576"/>
                  </a:lnTo>
                  <a:lnTo>
                    <a:pt x="408940" y="481609"/>
                  </a:lnTo>
                  <a:lnTo>
                    <a:pt x="403910" y="478015"/>
                  </a:lnTo>
                  <a:lnTo>
                    <a:pt x="398145" y="478015"/>
                  </a:lnTo>
                  <a:lnTo>
                    <a:pt x="377075" y="478548"/>
                  </a:lnTo>
                  <a:lnTo>
                    <a:pt x="355930" y="479018"/>
                  </a:lnTo>
                  <a:lnTo>
                    <a:pt x="334670" y="479348"/>
                  </a:lnTo>
                  <a:lnTo>
                    <a:pt x="313194" y="479463"/>
                  </a:lnTo>
                  <a:lnTo>
                    <a:pt x="266090" y="478891"/>
                  </a:lnTo>
                  <a:lnTo>
                    <a:pt x="218782" y="477037"/>
                  </a:lnTo>
                  <a:lnTo>
                    <a:pt x="171348" y="473697"/>
                  </a:lnTo>
                  <a:lnTo>
                    <a:pt x="123850" y="468655"/>
                  </a:lnTo>
                  <a:lnTo>
                    <a:pt x="116649" y="467944"/>
                  </a:lnTo>
                  <a:lnTo>
                    <a:pt x="104762" y="409054"/>
                  </a:lnTo>
                  <a:lnTo>
                    <a:pt x="101523" y="362788"/>
                  </a:lnTo>
                  <a:lnTo>
                    <a:pt x="100444" y="316306"/>
                  </a:lnTo>
                  <a:lnTo>
                    <a:pt x="101523" y="269773"/>
                  </a:lnTo>
                  <a:lnTo>
                    <a:pt x="104762" y="223329"/>
                  </a:lnTo>
                  <a:lnTo>
                    <a:pt x="110172" y="177088"/>
                  </a:lnTo>
                  <a:lnTo>
                    <a:pt x="172313" y="158686"/>
                  </a:lnTo>
                  <a:lnTo>
                    <a:pt x="220586" y="155321"/>
                  </a:lnTo>
                  <a:lnTo>
                    <a:pt x="268719" y="153301"/>
                  </a:lnTo>
                  <a:lnTo>
                    <a:pt x="316788" y="152615"/>
                  </a:lnTo>
                  <a:lnTo>
                    <a:pt x="364959" y="153301"/>
                  </a:lnTo>
                  <a:lnTo>
                    <a:pt x="413258" y="155321"/>
                  </a:lnTo>
                  <a:lnTo>
                    <a:pt x="461568" y="158686"/>
                  </a:lnTo>
                  <a:lnTo>
                    <a:pt x="509739" y="163410"/>
                  </a:lnTo>
                  <a:lnTo>
                    <a:pt x="523417" y="177088"/>
                  </a:lnTo>
                  <a:lnTo>
                    <a:pt x="529107" y="223329"/>
                  </a:lnTo>
                  <a:lnTo>
                    <a:pt x="532536" y="269773"/>
                  </a:lnTo>
                  <a:lnTo>
                    <a:pt x="533666" y="316306"/>
                  </a:lnTo>
                  <a:lnTo>
                    <a:pt x="532536" y="362788"/>
                  </a:lnTo>
                  <a:lnTo>
                    <a:pt x="529107" y="409054"/>
                  </a:lnTo>
                  <a:lnTo>
                    <a:pt x="523417" y="454977"/>
                  </a:lnTo>
                  <a:lnTo>
                    <a:pt x="522693" y="461454"/>
                  </a:lnTo>
                  <a:lnTo>
                    <a:pt x="516204" y="467944"/>
                  </a:lnTo>
                  <a:lnTo>
                    <a:pt x="509739" y="468655"/>
                  </a:lnTo>
                  <a:lnTo>
                    <a:pt x="494296" y="470687"/>
                  </a:lnTo>
                  <a:lnTo>
                    <a:pt x="479132" y="472440"/>
                  </a:lnTo>
                  <a:lnTo>
                    <a:pt x="463969" y="473925"/>
                  </a:lnTo>
                  <a:lnTo>
                    <a:pt x="448538" y="475132"/>
                  </a:lnTo>
                  <a:lnTo>
                    <a:pt x="442785" y="475132"/>
                  </a:lnTo>
                  <a:lnTo>
                    <a:pt x="438467" y="480174"/>
                  </a:lnTo>
                  <a:lnTo>
                    <a:pt x="438467" y="490258"/>
                  </a:lnTo>
                  <a:lnTo>
                    <a:pt x="442785" y="494576"/>
                  </a:lnTo>
                  <a:lnTo>
                    <a:pt x="449262" y="494576"/>
                  </a:lnTo>
                  <a:lnTo>
                    <a:pt x="464921" y="493064"/>
                  </a:lnTo>
                  <a:lnTo>
                    <a:pt x="480580" y="491617"/>
                  </a:lnTo>
                  <a:lnTo>
                    <a:pt x="523430" y="484695"/>
                  </a:lnTo>
                  <a:lnTo>
                    <a:pt x="549275" y="411213"/>
                  </a:lnTo>
                  <a:lnTo>
                    <a:pt x="552665" y="364223"/>
                  </a:lnTo>
                  <a:lnTo>
                    <a:pt x="553745" y="317030"/>
                  </a:lnTo>
                  <a:close/>
                </a:path>
                <a:path w="633729" h="628650">
                  <a:moveTo>
                    <a:pt x="633564" y="316763"/>
                  </a:moveTo>
                  <a:lnTo>
                    <a:pt x="629640" y="266865"/>
                  </a:lnTo>
                  <a:lnTo>
                    <a:pt x="618045" y="218719"/>
                  </a:lnTo>
                  <a:lnTo>
                    <a:pt x="612686" y="205854"/>
                  </a:lnTo>
                  <a:lnTo>
                    <a:pt x="612686" y="316763"/>
                  </a:lnTo>
                  <a:lnTo>
                    <a:pt x="608799" y="364756"/>
                  </a:lnTo>
                  <a:lnTo>
                    <a:pt x="597535" y="410286"/>
                  </a:lnTo>
                  <a:lnTo>
                    <a:pt x="579513" y="452742"/>
                  </a:lnTo>
                  <a:lnTo>
                    <a:pt x="555345" y="491515"/>
                  </a:lnTo>
                  <a:lnTo>
                    <a:pt x="525665" y="525995"/>
                  </a:lnTo>
                  <a:lnTo>
                    <a:pt x="491083" y="555561"/>
                  </a:lnTo>
                  <a:lnTo>
                    <a:pt x="452208" y="579628"/>
                  </a:lnTo>
                  <a:lnTo>
                    <a:pt x="409676" y="597573"/>
                  </a:lnTo>
                  <a:lnTo>
                    <a:pt x="364083" y="608787"/>
                  </a:lnTo>
                  <a:lnTo>
                    <a:pt x="316064" y="612660"/>
                  </a:lnTo>
                  <a:lnTo>
                    <a:pt x="268033" y="608787"/>
                  </a:lnTo>
                  <a:lnTo>
                    <a:pt x="222389" y="597573"/>
                  </a:lnTo>
                  <a:lnTo>
                    <a:pt x="179768" y="579628"/>
                  </a:lnTo>
                  <a:lnTo>
                    <a:pt x="140804" y="555561"/>
                  </a:lnTo>
                  <a:lnTo>
                    <a:pt x="106108" y="525995"/>
                  </a:lnTo>
                  <a:lnTo>
                    <a:pt x="76327" y="491515"/>
                  </a:lnTo>
                  <a:lnTo>
                    <a:pt x="52057" y="452742"/>
                  </a:lnTo>
                  <a:lnTo>
                    <a:pt x="33959" y="410286"/>
                  </a:lnTo>
                  <a:lnTo>
                    <a:pt x="22644" y="364756"/>
                  </a:lnTo>
                  <a:lnTo>
                    <a:pt x="18719" y="316763"/>
                  </a:lnTo>
                  <a:lnTo>
                    <a:pt x="22644" y="268376"/>
                  </a:lnTo>
                  <a:lnTo>
                    <a:pt x="33959" y="222529"/>
                  </a:lnTo>
                  <a:lnTo>
                    <a:pt x="52057" y="179832"/>
                  </a:lnTo>
                  <a:lnTo>
                    <a:pt x="76327" y="140881"/>
                  </a:lnTo>
                  <a:lnTo>
                    <a:pt x="106108" y="106273"/>
                  </a:lnTo>
                  <a:lnTo>
                    <a:pt x="140804" y="76606"/>
                  </a:lnTo>
                  <a:lnTo>
                    <a:pt x="179768" y="52489"/>
                  </a:lnTo>
                  <a:lnTo>
                    <a:pt x="222389" y="34518"/>
                  </a:lnTo>
                  <a:lnTo>
                    <a:pt x="268033" y="23304"/>
                  </a:lnTo>
                  <a:lnTo>
                    <a:pt x="316064" y="19431"/>
                  </a:lnTo>
                  <a:lnTo>
                    <a:pt x="364261" y="23304"/>
                  </a:lnTo>
                  <a:lnTo>
                    <a:pt x="409956" y="34518"/>
                  </a:lnTo>
                  <a:lnTo>
                    <a:pt x="452526" y="52489"/>
                  </a:lnTo>
                  <a:lnTo>
                    <a:pt x="491388" y="76606"/>
                  </a:lnTo>
                  <a:lnTo>
                    <a:pt x="525932" y="106273"/>
                  </a:lnTo>
                  <a:lnTo>
                    <a:pt x="555561" y="140881"/>
                  </a:lnTo>
                  <a:lnTo>
                    <a:pt x="579640" y="179832"/>
                  </a:lnTo>
                  <a:lnTo>
                    <a:pt x="597598" y="222529"/>
                  </a:lnTo>
                  <a:lnTo>
                    <a:pt x="608812" y="268376"/>
                  </a:lnTo>
                  <a:lnTo>
                    <a:pt x="612686" y="316763"/>
                  </a:lnTo>
                  <a:lnTo>
                    <a:pt x="612686" y="205854"/>
                  </a:lnTo>
                  <a:lnTo>
                    <a:pt x="572935" y="130644"/>
                  </a:lnTo>
                  <a:lnTo>
                    <a:pt x="539965" y="92151"/>
                  </a:lnTo>
                  <a:lnTo>
                    <a:pt x="501827" y="59613"/>
                  </a:lnTo>
                  <a:lnTo>
                    <a:pt x="459600" y="33896"/>
                  </a:lnTo>
                  <a:lnTo>
                    <a:pt x="424307" y="19431"/>
                  </a:lnTo>
                  <a:lnTo>
                    <a:pt x="414058" y="15227"/>
                  </a:lnTo>
                  <a:lnTo>
                    <a:pt x="365963" y="3835"/>
                  </a:lnTo>
                  <a:lnTo>
                    <a:pt x="316064" y="0"/>
                  </a:lnTo>
                  <a:lnTo>
                    <a:pt x="266522" y="3835"/>
                  </a:lnTo>
                  <a:lnTo>
                    <a:pt x="218592" y="15227"/>
                  </a:lnTo>
                  <a:lnTo>
                    <a:pt x="173050" y="33896"/>
                  </a:lnTo>
                  <a:lnTo>
                    <a:pt x="130644" y="59613"/>
                  </a:lnTo>
                  <a:lnTo>
                    <a:pt x="92151" y="92151"/>
                  </a:lnTo>
                  <a:lnTo>
                    <a:pt x="59626" y="130644"/>
                  </a:lnTo>
                  <a:lnTo>
                    <a:pt x="33909" y="173075"/>
                  </a:lnTo>
                  <a:lnTo>
                    <a:pt x="15240" y="218719"/>
                  </a:lnTo>
                  <a:lnTo>
                    <a:pt x="3848" y="266865"/>
                  </a:lnTo>
                  <a:lnTo>
                    <a:pt x="0" y="316763"/>
                  </a:lnTo>
                  <a:lnTo>
                    <a:pt x="3848" y="366306"/>
                  </a:lnTo>
                  <a:lnTo>
                    <a:pt x="15240" y="414185"/>
                  </a:lnTo>
                  <a:lnTo>
                    <a:pt x="33909" y="459613"/>
                  </a:lnTo>
                  <a:lnTo>
                    <a:pt x="59626" y="501802"/>
                  </a:lnTo>
                  <a:lnTo>
                    <a:pt x="92151" y="539940"/>
                  </a:lnTo>
                  <a:lnTo>
                    <a:pt x="130644" y="572820"/>
                  </a:lnTo>
                  <a:lnTo>
                    <a:pt x="173050" y="598754"/>
                  </a:lnTo>
                  <a:lnTo>
                    <a:pt x="218592" y="617537"/>
                  </a:lnTo>
                  <a:lnTo>
                    <a:pt x="265214" y="628650"/>
                  </a:lnTo>
                  <a:lnTo>
                    <a:pt x="367284" y="628650"/>
                  </a:lnTo>
                  <a:lnTo>
                    <a:pt x="414058" y="617537"/>
                  </a:lnTo>
                  <a:lnTo>
                    <a:pt x="459600" y="598754"/>
                  </a:lnTo>
                  <a:lnTo>
                    <a:pt x="501827" y="572820"/>
                  </a:lnTo>
                  <a:lnTo>
                    <a:pt x="539965" y="539940"/>
                  </a:lnTo>
                  <a:lnTo>
                    <a:pt x="572935" y="501802"/>
                  </a:lnTo>
                  <a:lnTo>
                    <a:pt x="599046" y="459613"/>
                  </a:lnTo>
                  <a:lnTo>
                    <a:pt x="618045" y="414185"/>
                  </a:lnTo>
                  <a:lnTo>
                    <a:pt x="629640" y="366306"/>
                  </a:lnTo>
                  <a:lnTo>
                    <a:pt x="633564" y="316763"/>
                  </a:lnTo>
                  <a:close/>
                </a:path>
              </a:pathLst>
            </a:custGeom>
            <a:solidFill>
              <a:srgbClr val="FFFFFF"/>
            </a:solidFill>
          </p:spPr>
          <p:txBody>
            <a:bodyPr wrap="square" lIns="0" tIns="0" rIns="0" bIns="0" rtlCol="0"/>
            <a:lstStyle/>
            <a:p/>
          </p:txBody>
        </p:sp>
        <p:pic>
          <p:nvPicPr>
            <p:cNvPr id="23" name="object 23"/>
            <p:cNvPicPr/>
            <p:nvPr/>
          </p:nvPicPr>
          <p:blipFill>
            <a:blip r:embed="rId5" cstate="print"/>
            <a:stretch>
              <a:fillRect/>
            </a:stretch>
          </p:blipFill>
          <p:spPr>
            <a:xfrm>
              <a:off x="10828071" y="6533261"/>
              <a:ext cx="192938" cy="201574"/>
            </a:xfrm>
            <a:prstGeom prst="rect">
              <a:avLst/>
            </a:prstGeom>
          </p:spPr>
        </p:pic>
        <p:pic>
          <p:nvPicPr>
            <p:cNvPr id="24" name="object 24"/>
            <p:cNvPicPr/>
            <p:nvPr/>
          </p:nvPicPr>
          <p:blipFill>
            <a:blip r:embed="rId6" cstate="print"/>
            <a:stretch>
              <a:fillRect/>
            </a:stretch>
          </p:blipFill>
          <p:spPr>
            <a:xfrm>
              <a:off x="14645640" y="1572768"/>
              <a:ext cx="984503" cy="1374648"/>
            </a:xfrm>
            <a:prstGeom prst="rect">
              <a:avLst/>
            </a:prstGeom>
          </p:spPr>
        </p:pic>
        <p:sp>
          <p:nvSpPr>
            <p:cNvPr id="25" name="object 25"/>
            <p:cNvSpPr/>
            <p:nvPr/>
          </p:nvSpPr>
          <p:spPr>
            <a:xfrm>
              <a:off x="838795" y="2925356"/>
              <a:ext cx="3540760" cy="2298700"/>
            </a:xfrm>
            <a:custGeom>
              <a:avLst/>
              <a:gdLst/>
              <a:ahLst/>
              <a:cxnLst/>
              <a:rect l="l" t="t" r="r" b="b"/>
              <a:pathLst>
                <a:path w="3540760" h="2298700">
                  <a:moveTo>
                    <a:pt x="3540215" y="0"/>
                  </a:moveTo>
                  <a:lnTo>
                    <a:pt x="0" y="0"/>
                  </a:lnTo>
                  <a:lnTo>
                    <a:pt x="0" y="2298115"/>
                  </a:lnTo>
                  <a:lnTo>
                    <a:pt x="1770470" y="2298115"/>
                  </a:lnTo>
                  <a:lnTo>
                    <a:pt x="3540215" y="2298115"/>
                  </a:lnTo>
                  <a:lnTo>
                    <a:pt x="3540215" y="0"/>
                  </a:lnTo>
                  <a:close/>
                </a:path>
              </a:pathLst>
            </a:custGeom>
            <a:solidFill>
              <a:srgbClr val="2F3B42"/>
            </a:solidFill>
          </p:spPr>
          <p:txBody>
            <a:bodyPr wrap="square" lIns="0" tIns="0" rIns="0" bIns="0" rtlCol="0"/>
            <a:lstStyle/>
            <a:p/>
          </p:txBody>
        </p:sp>
        <p:sp>
          <p:nvSpPr>
            <p:cNvPr id="26" name="object 26"/>
            <p:cNvSpPr/>
            <p:nvPr/>
          </p:nvSpPr>
          <p:spPr>
            <a:xfrm>
              <a:off x="838793" y="2924636"/>
              <a:ext cx="3540760" cy="2299335"/>
            </a:xfrm>
            <a:custGeom>
              <a:avLst/>
              <a:gdLst/>
              <a:ahLst/>
              <a:cxnLst/>
              <a:rect l="l" t="t" r="r" b="b"/>
              <a:pathLst>
                <a:path w="3540760" h="2299335">
                  <a:moveTo>
                    <a:pt x="1770461" y="2298837"/>
                  </a:moveTo>
                  <a:lnTo>
                    <a:pt x="0" y="2298837"/>
                  </a:lnTo>
                  <a:lnTo>
                    <a:pt x="0" y="723"/>
                  </a:lnTo>
                  <a:lnTo>
                    <a:pt x="3540203" y="723"/>
                  </a:lnTo>
                  <a:lnTo>
                    <a:pt x="3540203" y="2298837"/>
                  </a:lnTo>
                  <a:lnTo>
                    <a:pt x="1770461" y="2298837"/>
                  </a:lnTo>
                  <a:close/>
                </a:path>
                <a:path w="3540760" h="2299335">
                  <a:moveTo>
                    <a:pt x="1770461" y="753803"/>
                  </a:moveTo>
                  <a:lnTo>
                    <a:pt x="0" y="753803"/>
                  </a:lnTo>
                  <a:lnTo>
                    <a:pt x="0" y="0"/>
                  </a:lnTo>
                  <a:lnTo>
                    <a:pt x="3540203" y="0"/>
                  </a:lnTo>
                  <a:lnTo>
                    <a:pt x="3540203" y="753803"/>
                  </a:lnTo>
                  <a:lnTo>
                    <a:pt x="1770461" y="753803"/>
                  </a:lnTo>
                  <a:close/>
                </a:path>
                <a:path w="3540760" h="2299335">
                  <a:moveTo>
                    <a:pt x="3008837" y="228226"/>
                  </a:moveTo>
                  <a:lnTo>
                    <a:pt x="3237086" y="456452"/>
                  </a:lnTo>
                </a:path>
                <a:path w="3540760" h="2299335">
                  <a:moveTo>
                    <a:pt x="3236362" y="228226"/>
                  </a:moveTo>
                  <a:lnTo>
                    <a:pt x="3008126" y="456452"/>
                  </a:lnTo>
                </a:path>
                <a:path w="3540760" h="2299335">
                  <a:moveTo>
                    <a:pt x="1921657" y="341990"/>
                  </a:moveTo>
                  <a:lnTo>
                    <a:pt x="2245653" y="343425"/>
                  </a:lnTo>
                </a:path>
                <a:path w="3540760" h="2299335">
                  <a:moveTo>
                    <a:pt x="2627245" y="455741"/>
                  </a:moveTo>
                  <a:lnTo>
                    <a:pt x="2513489" y="455741"/>
                  </a:lnTo>
                  <a:lnTo>
                    <a:pt x="2513489" y="228226"/>
                  </a:lnTo>
                  <a:lnTo>
                    <a:pt x="2741014" y="228226"/>
                  </a:lnTo>
                  <a:lnTo>
                    <a:pt x="2741014" y="455741"/>
                  </a:lnTo>
                  <a:lnTo>
                    <a:pt x="2627245" y="455741"/>
                  </a:lnTo>
                  <a:close/>
                </a:path>
              </a:pathLst>
            </a:custGeom>
            <a:ln w="18719">
              <a:solidFill>
                <a:srgbClr val="FFFFFF"/>
              </a:solidFill>
            </a:ln>
          </p:spPr>
          <p:txBody>
            <a:bodyPr wrap="square" lIns="0" tIns="0" rIns="0" bIns="0" rtlCol="0"/>
            <a:lstStyle/>
            <a:p/>
          </p:txBody>
        </p:sp>
        <p:pic>
          <p:nvPicPr>
            <p:cNvPr id="27" name="object 27"/>
            <p:cNvPicPr/>
            <p:nvPr/>
          </p:nvPicPr>
          <p:blipFill>
            <a:blip r:embed="rId7" cstate="print"/>
            <a:stretch>
              <a:fillRect/>
            </a:stretch>
          </p:blipFill>
          <p:spPr>
            <a:xfrm>
              <a:off x="1234440" y="3980688"/>
              <a:ext cx="850392" cy="947927"/>
            </a:xfrm>
            <a:prstGeom prst="rect">
              <a:avLst/>
            </a:prstGeom>
          </p:spPr>
        </p:pic>
        <p:pic>
          <p:nvPicPr>
            <p:cNvPr id="28" name="object 28"/>
            <p:cNvPicPr/>
            <p:nvPr/>
          </p:nvPicPr>
          <p:blipFill>
            <a:blip r:embed="rId8" cstate="print"/>
            <a:stretch>
              <a:fillRect/>
            </a:stretch>
          </p:blipFill>
          <p:spPr>
            <a:xfrm>
              <a:off x="2337816" y="3980688"/>
              <a:ext cx="460248" cy="947927"/>
            </a:xfrm>
            <a:prstGeom prst="rect">
              <a:avLst/>
            </a:prstGeom>
          </p:spPr>
        </p:pic>
        <p:pic>
          <p:nvPicPr>
            <p:cNvPr id="29" name="object 29"/>
            <p:cNvPicPr/>
            <p:nvPr/>
          </p:nvPicPr>
          <p:blipFill>
            <a:blip r:embed="rId9" cstate="print"/>
            <a:stretch>
              <a:fillRect/>
            </a:stretch>
          </p:blipFill>
          <p:spPr>
            <a:xfrm>
              <a:off x="3243072" y="3980688"/>
              <a:ext cx="633984" cy="947927"/>
            </a:xfrm>
            <a:prstGeom prst="rect">
              <a:avLst/>
            </a:prstGeom>
          </p:spPr>
        </p:pic>
        <p:pic>
          <p:nvPicPr>
            <p:cNvPr id="30" name="object 30"/>
            <p:cNvPicPr/>
            <p:nvPr/>
          </p:nvPicPr>
          <p:blipFill>
            <a:blip r:embed="rId10" cstate="print"/>
            <a:stretch>
              <a:fillRect/>
            </a:stretch>
          </p:blipFill>
          <p:spPr>
            <a:xfrm>
              <a:off x="845552" y="2929166"/>
              <a:ext cx="3524250" cy="2314575"/>
            </a:xfrm>
            <a:prstGeom prst="rect">
              <a:avLst/>
            </a:prstGeom>
          </p:spPr>
        </p:pic>
        <p:sp>
          <p:nvSpPr>
            <p:cNvPr id="31" name="object 31"/>
            <p:cNvSpPr/>
            <p:nvPr/>
          </p:nvSpPr>
          <p:spPr>
            <a:xfrm>
              <a:off x="14954377" y="5376240"/>
              <a:ext cx="2748915" cy="2298700"/>
            </a:xfrm>
            <a:custGeom>
              <a:avLst/>
              <a:gdLst/>
              <a:ahLst/>
              <a:cxnLst/>
              <a:rect l="l" t="t" r="r" b="b"/>
              <a:pathLst>
                <a:path w="2748915" h="2298700">
                  <a:moveTo>
                    <a:pt x="2748915" y="0"/>
                  </a:moveTo>
                  <a:lnTo>
                    <a:pt x="0" y="0"/>
                  </a:lnTo>
                  <a:lnTo>
                    <a:pt x="0" y="2298115"/>
                  </a:lnTo>
                  <a:lnTo>
                    <a:pt x="1374521" y="2298115"/>
                  </a:lnTo>
                  <a:lnTo>
                    <a:pt x="2748915" y="2298115"/>
                  </a:lnTo>
                  <a:lnTo>
                    <a:pt x="2748915" y="0"/>
                  </a:lnTo>
                  <a:close/>
                </a:path>
              </a:pathLst>
            </a:custGeom>
            <a:solidFill>
              <a:srgbClr val="2F3B42"/>
            </a:solidFill>
          </p:spPr>
          <p:txBody>
            <a:bodyPr wrap="square" lIns="0" tIns="0" rIns="0" bIns="0" rtlCol="0"/>
            <a:lstStyle/>
            <a:p/>
          </p:txBody>
        </p:sp>
        <p:sp>
          <p:nvSpPr>
            <p:cNvPr id="32" name="object 32"/>
            <p:cNvSpPr/>
            <p:nvPr/>
          </p:nvSpPr>
          <p:spPr>
            <a:xfrm>
              <a:off x="14954272" y="5375527"/>
              <a:ext cx="2749550" cy="2299335"/>
            </a:xfrm>
            <a:custGeom>
              <a:avLst/>
              <a:gdLst/>
              <a:ahLst/>
              <a:cxnLst/>
              <a:rect l="l" t="t" r="r" b="b"/>
              <a:pathLst>
                <a:path w="2749550" h="2299334">
                  <a:moveTo>
                    <a:pt x="1374534" y="2298830"/>
                  </a:moveTo>
                  <a:lnTo>
                    <a:pt x="0" y="2298830"/>
                  </a:lnTo>
                  <a:lnTo>
                    <a:pt x="0" y="711"/>
                  </a:lnTo>
                  <a:lnTo>
                    <a:pt x="2748942" y="711"/>
                  </a:lnTo>
                  <a:lnTo>
                    <a:pt x="2748942" y="2298830"/>
                  </a:lnTo>
                  <a:lnTo>
                    <a:pt x="1374534" y="2298830"/>
                  </a:lnTo>
                  <a:close/>
                </a:path>
                <a:path w="2749550" h="2299334">
                  <a:moveTo>
                    <a:pt x="1374534" y="753797"/>
                  </a:moveTo>
                  <a:lnTo>
                    <a:pt x="0" y="753797"/>
                  </a:lnTo>
                  <a:lnTo>
                    <a:pt x="0" y="0"/>
                  </a:lnTo>
                  <a:lnTo>
                    <a:pt x="2748942" y="0"/>
                  </a:lnTo>
                  <a:lnTo>
                    <a:pt x="2748942" y="753797"/>
                  </a:lnTo>
                  <a:lnTo>
                    <a:pt x="1374534" y="753797"/>
                  </a:lnTo>
                  <a:close/>
                </a:path>
                <a:path w="2749550" h="2299334">
                  <a:moveTo>
                    <a:pt x="2330600" y="264943"/>
                  </a:moveTo>
                  <a:lnTo>
                    <a:pt x="2558821" y="493171"/>
                  </a:lnTo>
                </a:path>
                <a:path w="2749550" h="2299334">
                  <a:moveTo>
                    <a:pt x="2558186" y="264943"/>
                  </a:moveTo>
                  <a:lnTo>
                    <a:pt x="2329965" y="493171"/>
                  </a:lnTo>
                </a:path>
                <a:path w="2749550" h="2299334">
                  <a:moveTo>
                    <a:pt x="1243469" y="378695"/>
                  </a:moveTo>
                  <a:lnTo>
                    <a:pt x="1567449" y="380130"/>
                  </a:lnTo>
                </a:path>
                <a:path w="2749550" h="2299334">
                  <a:moveTo>
                    <a:pt x="1949088" y="492447"/>
                  </a:moveTo>
                  <a:lnTo>
                    <a:pt x="1835295" y="492447"/>
                  </a:lnTo>
                  <a:lnTo>
                    <a:pt x="1835295" y="264219"/>
                  </a:lnTo>
                  <a:lnTo>
                    <a:pt x="2062754" y="264219"/>
                  </a:lnTo>
                  <a:lnTo>
                    <a:pt x="2062754" y="492447"/>
                  </a:lnTo>
                  <a:lnTo>
                    <a:pt x="1949088" y="492447"/>
                  </a:lnTo>
                  <a:close/>
                </a:path>
              </a:pathLst>
            </a:custGeom>
            <a:ln w="18719">
              <a:solidFill>
                <a:srgbClr val="FFFFFF"/>
              </a:solidFill>
            </a:ln>
          </p:spPr>
          <p:txBody>
            <a:bodyPr wrap="square" lIns="0" tIns="0" rIns="0" bIns="0" rtlCol="0"/>
            <a:lstStyle/>
            <a:p/>
          </p:txBody>
        </p:sp>
        <p:pic>
          <p:nvPicPr>
            <p:cNvPr id="33" name="object 33"/>
            <p:cNvPicPr/>
            <p:nvPr/>
          </p:nvPicPr>
          <p:blipFill>
            <a:blip r:embed="rId11" cstate="print"/>
            <a:stretch>
              <a:fillRect/>
            </a:stretch>
          </p:blipFill>
          <p:spPr>
            <a:xfrm>
              <a:off x="15691103" y="6416040"/>
              <a:ext cx="490728" cy="944879"/>
            </a:xfrm>
            <a:prstGeom prst="rect">
              <a:avLst/>
            </a:prstGeom>
          </p:spPr>
        </p:pic>
        <p:pic>
          <p:nvPicPr>
            <p:cNvPr id="34" name="object 34"/>
            <p:cNvPicPr/>
            <p:nvPr/>
          </p:nvPicPr>
          <p:blipFill>
            <a:blip r:embed="rId12" cstate="print"/>
            <a:stretch>
              <a:fillRect/>
            </a:stretch>
          </p:blipFill>
          <p:spPr>
            <a:xfrm>
              <a:off x="16492727" y="6416040"/>
              <a:ext cx="460248" cy="944879"/>
            </a:xfrm>
            <a:prstGeom prst="rect">
              <a:avLst/>
            </a:prstGeom>
          </p:spPr>
        </p:pic>
        <p:pic>
          <p:nvPicPr>
            <p:cNvPr id="35" name="object 35"/>
            <p:cNvPicPr/>
            <p:nvPr/>
          </p:nvPicPr>
          <p:blipFill>
            <a:blip r:embed="rId13" cstate="print"/>
            <a:stretch>
              <a:fillRect/>
            </a:stretch>
          </p:blipFill>
          <p:spPr>
            <a:xfrm>
              <a:off x="14946376" y="5365750"/>
              <a:ext cx="2752725" cy="2314575"/>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2602</Words>
  <Application>WPS Presentation</Application>
  <PresentationFormat>On-screen Show (4:3)</PresentationFormat>
  <Paragraphs>33</Paragraphs>
  <Slides>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8</vt:i4>
      </vt:variant>
    </vt:vector>
  </HeadingPairs>
  <TitlesOfParts>
    <vt:vector size="19" baseType="lpstr">
      <vt:lpstr>Arial</vt:lpstr>
      <vt:lpstr>SimSun</vt:lpstr>
      <vt:lpstr>Wingdings</vt:lpstr>
      <vt:lpstr>IBM 3270</vt:lpstr>
      <vt:lpstr>Segoe Print</vt:lpstr>
      <vt:lpstr>Noto Sans Math</vt:lpstr>
      <vt:lpstr>Microsoft YaHei</vt:lpstr>
      <vt:lpstr>Arial Unicode MS</vt:lpstr>
      <vt:lpstr>Calibri</vt:lpstr>
      <vt:lpstr>Times New Roman</vt:lpstr>
      <vt:lpstr>Office Theme</vt:lpstr>
      <vt:lpstr>⥫</vt:lpstr>
      <vt:lpstr>Introduction</vt:lpstr>
      <vt:lpstr>Challenges in Digit Recognition</vt:lpstr>
      <vt:lpstr>Understanding Generative Adversarial	Networks</vt:lpstr>
      <vt:lpstr>Enhancing Recognition Accuracy</vt:lpstr>
      <vt:lpstr>Applications Across Industries</vt:lpstr>
      <vt:lpstr>Conclusion</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
  <cp:lastModifiedBy>Aswin</cp:lastModifiedBy>
  <cp:revision>2</cp:revision>
  <dcterms:created xsi:type="dcterms:W3CDTF">2024-04-05T16:22:01Z</dcterms:created>
  <dcterms:modified xsi:type="dcterms:W3CDTF">2024-04-05T16:24:12Z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2024-04-05T05:30:00Z</vt:filetime>
  </property>
  <property fmtid="{D5CDD505-2E9C-101B-9397-08002B2CF9AE}" pid="3" name="Creator">
    <vt:lpwstr>Chromium</vt:lpwstr>
  </property>
  <property fmtid="{D5CDD505-2E9C-101B-9397-08002B2CF9AE}" pid="4" name="LastSaved">
    <vt:filetime>2024-04-05T05:30:00Z</vt:filetime>
  </property>
  <property fmtid="{D5CDD505-2E9C-101B-9397-08002B2CF9AE}" pid="5" name="Producer">
    <vt:lpwstr>3-Heights(TM) PDF Security Shell 4.8.25.2 (http://www.pdf-tools.com)</vt:lpwstr>
  </property>
  <property fmtid="{D5CDD505-2E9C-101B-9397-08002B2CF9AE}" pid="6" name="ICV">
    <vt:lpwstr>EE44C3D5FE464F19AACBE0222AE1BE2C_13</vt:lpwstr>
  </property>
  <property fmtid="{D5CDD505-2E9C-101B-9397-08002B2CF9AE}" pid="7" name="KSOProductBuildVer">
    <vt:lpwstr>1033-12.2.0.13489</vt:lpwstr>
  </property>
</Properties>
</file>